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67" r:id="rId4"/>
    <p:sldId id="269" r:id="rId5"/>
    <p:sldId id="266" r:id="rId6"/>
    <p:sldId id="265" r:id="rId7"/>
    <p:sldId id="277" r:id="rId8"/>
    <p:sldId id="270" r:id="rId9"/>
    <p:sldId id="278" r:id="rId10"/>
    <p:sldId id="279" r:id="rId11"/>
    <p:sldId id="263" r:id="rId12"/>
    <p:sldId id="262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82861" autoAdjust="0"/>
  </p:normalViewPr>
  <p:slideViewPr>
    <p:cSldViewPr snapToGrid="0">
      <p:cViewPr varScale="1">
        <p:scale>
          <a:sx n="55" d="100"/>
          <a:sy n="55" d="100"/>
        </p:scale>
        <p:origin x="10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FC4D-9668-42CB-B1AB-1CDD29B4CEE9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389EC-4FB9-4461-9406-A1042ABE15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12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4EDA8-79C0-4B99-BA74-2E2491FF4DB1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BC293-7172-4808-A596-FDDF77AAA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660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https://www.strathunion.com/elections/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C293-7172-4808-A596-FDDF77AAA5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70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C293-7172-4808-A596-FDDF77AAA5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61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C293-7172-4808-A596-FDDF77AAA52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31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2E790-5A33-4C31-A4DF-31F7F8E4A02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737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2E790-5A33-4C31-A4DF-31F7F8E4A02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257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2E790-5A33-4C31-A4DF-31F7F8E4A02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676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C293-7172-4808-A596-FDDF77AAA52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976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C293-7172-4808-A596-FDDF77AAA52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702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B9EBBA-996F-894A-B54A-D6246ED52CEA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43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C79C5D-2A6F-F04D-97DA-BEF2467B64E4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72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FA1846-DA80-1C48-A609-854EA85C59AD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630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F54567-0DE4-3F47-BF90-CB84690072F9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21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C52C72-DE31-F449-A4ED-4C594FD91407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248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2726E-379B-B349-9EED-81ED093FA806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444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3A1323-8D79-1946-B0D7-40001CF92E9D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59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FA1846-DA80-1C48-A609-854EA85C59AD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62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302355-E14B-8545-A8F8-0FE83CC9D524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95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640F58-564D-2B4F-AE67-E407BA4FCF45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535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3A34C8-038E-2045-AF43-DF7DBB8E0E9E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860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18C68F-D26B-8F47-958C-23B49CF8A634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33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DF5E60-9974-AC48-9591-99C2BB44B7CF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13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C79C5D-2A6F-F04D-97DA-BEF2467B64E4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011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B482E8-6E0E-1B4F-B1FD-C69DB9E858D9}" type="datetimeFigureOut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2/17/2023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C6BB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C6BB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55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trathunion.dem@strath.ac.u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525347"/>
            <a:ext cx="10572000" cy="2971051"/>
          </a:xfrm>
        </p:spPr>
        <p:txBody>
          <a:bodyPr/>
          <a:lstStyle/>
          <a:p>
            <a:r>
              <a:rPr lang="en-GB" sz="6000" dirty="0"/>
              <a:t>How to write a Manifesto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063269-0546-4D7D-BDD8-55200C259F7C}"/>
              </a:ext>
            </a:extLst>
          </p:cNvPr>
          <p:cNvSpPr txBox="1"/>
          <p:nvPr/>
        </p:nvSpPr>
        <p:spPr>
          <a:xfrm>
            <a:off x="775504" y="5497975"/>
            <a:ext cx="8333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Elections Workshop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BCDB92-1576-467E-A5C2-9D48870DB6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145" y="168998"/>
            <a:ext cx="4285093" cy="24121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6749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137262"/>
            <a:ext cx="11054051" cy="4273550"/>
          </a:xfrm>
        </p:spPr>
        <p:txBody>
          <a:bodyPr numCol="2"/>
          <a:lstStyle/>
          <a:p>
            <a:r>
              <a:rPr lang="en-GB" sz="2400" dirty="0"/>
              <a:t>Think about what you want to change</a:t>
            </a:r>
          </a:p>
          <a:p>
            <a:r>
              <a:rPr lang="en-GB" sz="2400" dirty="0"/>
              <a:t>Be SMART about it</a:t>
            </a:r>
          </a:p>
          <a:p>
            <a:r>
              <a:rPr lang="en-GB" sz="2400" dirty="0"/>
              <a:t>Manifesto points can be positive! </a:t>
            </a:r>
          </a:p>
          <a:p>
            <a:r>
              <a:rPr lang="en-GB" sz="2400" dirty="0"/>
              <a:t>Do some research</a:t>
            </a:r>
          </a:p>
          <a:p>
            <a:r>
              <a:rPr lang="en-GB" sz="2400" dirty="0"/>
              <a:t>Think about your audience </a:t>
            </a:r>
          </a:p>
          <a:p>
            <a:pPr lvl="1"/>
            <a:r>
              <a:rPr lang="en-GB" sz="2200" dirty="0"/>
              <a:t>This will be different depending on what role you’re going for</a:t>
            </a:r>
          </a:p>
          <a:p>
            <a:pPr lvl="1"/>
            <a:endParaRPr lang="en-GB" sz="2200" dirty="0"/>
          </a:p>
          <a:p>
            <a:pPr lvl="1"/>
            <a:r>
              <a:rPr lang="en-GB" sz="2200" dirty="0"/>
              <a:t>You can expand on your manifesto points outside of your manifesto</a:t>
            </a:r>
          </a:p>
          <a:p>
            <a:pPr lvl="1"/>
            <a:r>
              <a:rPr lang="en-GB" sz="2200" dirty="0"/>
              <a:t>Three to five manifesto points is plenty!</a:t>
            </a:r>
          </a:p>
          <a:p>
            <a:pPr lvl="1"/>
            <a:r>
              <a:rPr lang="en-GB" sz="2200" dirty="0"/>
              <a:t>Keep it short and sweet!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990DD0-464B-4F57-8364-6095EABD9D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7947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 you’re running! What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6813988" cy="4021759"/>
          </a:xfrm>
        </p:spPr>
        <p:txBody>
          <a:bodyPr>
            <a:normAutofit/>
          </a:bodyPr>
          <a:lstStyle/>
          <a:p>
            <a:r>
              <a:rPr lang="en-GB" sz="3200" dirty="0"/>
              <a:t>Submit your nomination!</a:t>
            </a:r>
          </a:p>
          <a:p>
            <a:r>
              <a:rPr lang="en-GB" sz="3200" dirty="0"/>
              <a:t>Create your manifesto</a:t>
            </a:r>
          </a:p>
          <a:p>
            <a:r>
              <a:rPr lang="en-GB" sz="3200" dirty="0"/>
              <a:t>Gather a campaigns team</a:t>
            </a:r>
          </a:p>
          <a:p>
            <a:r>
              <a:rPr lang="en-GB" sz="3200" dirty="0"/>
              <a:t>Start planning your campaign! </a:t>
            </a:r>
            <a:endParaRPr lang="en-GB" dirty="0"/>
          </a:p>
        </p:txBody>
      </p:sp>
      <p:pic>
        <p:nvPicPr>
          <p:cNvPr id="3074" name="Picture 2" descr="Image result for you can do it meme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300" y="2687637"/>
            <a:ext cx="4458746" cy="319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1E1796-26F0-4794-8B7F-2FF3F54D93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265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8220" y="3202969"/>
            <a:ext cx="89755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Get in touch with the Voice Team - drop us a line at </a:t>
            </a:r>
            <a:r>
              <a:rPr lang="en-GB" sz="2400" dirty="0">
                <a:hlinkClick r:id="rId3"/>
              </a:rPr>
              <a:t>strathunion.dem@strath.ac.uk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Loads of information at strathunion.com/elections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885D13-52E9-4DCF-8B7C-42CB30DB3F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33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on the agenda?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2425487"/>
            <a:ext cx="10554574" cy="3636511"/>
          </a:xfrm>
        </p:spPr>
        <p:txBody>
          <a:bodyPr>
            <a:normAutofit/>
          </a:bodyPr>
          <a:lstStyle/>
          <a:p>
            <a:r>
              <a:rPr lang="en-GB" sz="3200" dirty="0"/>
              <a:t>Overview of what the elections are</a:t>
            </a:r>
          </a:p>
          <a:p>
            <a:r>
              <a:rPr lang="en-GB" sz="3200" dirty="0"/>
              <a:t>Defining your platform</a:t>
            </a:r>
          </a:p>
          <a:p>
            <a:r>
              <a:rPr lang="en-GB" sz="3200" dirty="0"/>
              <a:t>What is a manifesto?</a:t>
            </a:r>
          </a:p>
          <a:p>
            <a:r>
              <a:rPr lang="en-GB" sz="3200" dirty="0"/>
              <a:t>Guidance on making an effective manifesto</a:t>
            </a:r>
          </a:p>
          <a:p>
            <a:r>
              <a:rPr lang="en-GB" sz="3200" dirty="0"/>
              <a:t>Campaigning on your manifesto</a:t>
            </a:r>
          </a:p>
          <a:p>
            <a:endParaRPr lang="en-GB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FD183C-8837-46BC-B30D-554E4CA8F5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850" y="203723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395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Elections?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349287"/>
            <a:ext cx="6331388" cy="40388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Strath Union is a student-led organisation. Each year, we elect the leadership from our student body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Why?</a:t>
            </a:r>
          </a:p>
          <a:p>
            <a:r>
              <a:rPr lang="en-GB" dirty="0"/>
              <a:t>To ensure that everything we do is student led</a:t>
            </a:r>
          </a:p>
          <a:p>
            <a:r>
              <a:rPr lang="en-GB" dirty="0"/>
              <a:t>To set the direction of the Union based on student opinion </a:t>
            </a:r>
          </a:p>
          <a:p>
            <a:r>
              <a:rPr lang="en-GB" dirty="0"/>
              <a:t>To allow students to decide what the Union works on</a:t>
            </a:r>
          </a:p>
          <a:p>
            <a:r>
              <a:rPr lang="en-GB" dirty="0"/>
              <a:t>To see what the big student issues are </a:t>
            </a:r>
          </a:p>
          <a:p>
            <a:r>
              <a:rPr lang="en-GB" dirty="0"/>
              <a:t>To keep the Union’s work relevant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926" y="2349287"/>
            <a:ext cx="3678072" cy="36780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120C83-3BB8-467E-97A8-02980E57829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80573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979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Elections Timeline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" y="2565400"/>
            <a:ext cx="170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Nominations Period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1200" y="2565399"/>
            <a:ext cx="184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Campaigning Period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89700" y="2703898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Voting Period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36100" y="2703898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Results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530600"/>
            <a:ext cx="20002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Open Tuesday 24</a:t>
            </a:r>
            <a:r>
              <a:rPr lang="en-GB" baseline="30000" dirty="0"/>
              <a:t>th</a:t>
            </a:r>
            <a:r>
              <a:rPr lang="en-GB" dirty="0"/>
              <a:t> January, 12:00</a:t>
            </a:r>
          </a:p>
          <a:p>
            <a:endParaRPr lang="en-GB" dirty="0"/>
          </a:p>
          <a:p>
            <a:r>
              <a:rPr lang="en-GB" dirty="0"/>
              <a:t>Close Tuesday 21</a:t>
            </a:r>
            <a:r>
              <a:rPr lang="en-GB" baseline="30000" dirty="0"/>
              <a:t>st</a:t>
            </a:r>
            <a:r>
              <a:rPr lang="en-GB" dirty="0"/>
              <a:t> February, 12:00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87700" y="3530599"/>
            <a:ext cx="1905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Online campaigning from close of nominations</a:t>
            </a:r>
          </a:p>
          <a:p>
            <a:endParaRPr lang="en-GB" dirty="0"/>
          </a:p>
          <a:p>
            <a:r>
              <a:rPr lang="en-GB" dirty="0"/>
              <a:t>Physical campaigning from Thursday 2</a:t>
            </a:r>
            <a:r>
              <a:rPr lang="en-GB" baseline="30000" dirty="0"/>
              <a:t>nd</a:t>
            </a:r>
            <a:r>
              <a:rPr lang="en-GB" dirty="0"/>
              <a:t> March</a:t>
            </a:r>
          </a:p>
          <a:p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489700" y="3424273"/>
            <a:ext cx="19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Monday 6</a:t>
            </a:r>
            <a:r>
              <a:rPr lang="en-GB" baseline="30000" dirty="0"/>
              <a:t>th</a:t>
            </a:r>
            <a:r>
              <a:rPr lang="en-GB" dirty="0"/>
              <a:t> March 12:00</a:t>
            </a:r>
          </a:p>
          <a:p>
            <a:endParaRPr lang="en-GB" dirty="0"/>
          </a:p>
          <a:p>
            <a:r>
              <a:rPr lang="en-GB" dirty="0"/>
              <a:t>Thursday 9</a:t>
            </a:r>
            <a:r>
              <a:rPr lang="en-GB" baseline="30000" dirty="0"/>
              <a:t>th</a:t>
            </a:r>
            <a:r>
              <a:rPr lang="en-GB" dirty="0"/>
              <a:t> March 12:00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36100" y="3424273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Thursday 9</a:t>
            </a:r>
            <a:r>
              <a:rPr lang="en-GB" baseline="30000" dirty="0"/>
              <a:t>th</a:t>
            </a:r>
            <a:r>
              <a:rPr lang="en-GB" dirty="0"/>
              <a:t> March (Time TBC)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2146300" y="2796231"/>
            <a:ext cx="990600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5295900" y="2796231"/>
            <a:ext cx="990600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>
            <a:off x="8331200" y="2796231"/>
            <a:ext cx="990600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5C93CBC-D9E7-4E80-83C8-BED03D92DE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4600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running mean?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2800" dirty="0"/>
              <a:t>Putting yourself forward in an election </a:t>
            </a:r>
          </a:p>
          <a:p>
            <a:pPr>
              <a:buFont typeface="+mj-lt"/>
              <a:buAutoNum type="arabicPeriod"/>
            </a:pPr>
            <a:r>
              <a:rPr lang="en-GB" sz="2800" dirty="0"/>
              <a:t>Creating a platform on which to run</a:t>
            </a:r>
          </a:p>
          <a:p>
            <a:pPr>
              <a:buFont typeface="+mj-lt"/>
              <a:buAutoNum type="arabicPeriod"/>
            </a:pPr>
            <a:r>
              <a:rPr lang="en-GB" sz="2800" dirty="0"/>
              <a:t>Planning your campaign </a:t>
            </a:r>
          </a:p>
          <a:p>
            <a:pPr>
              <a:buFont typeface="+mj-lt"/>
              <a:buAutoNum type="arabicPeriod"/>
            </a:pPr>
            <a:r>
              <a:rPr lang="en-GB" sz="2800" dirty="0"/>
              <a:t>Persuading people to vote for you</a:t>
            </a:r>
          </a:p>
          <a:p>
            <a:pPr>
              <a:buFont typeface="+mj-lt"/>
              <a:buAutoNum type="arabicPeriod"/>
            </a:pPr>
            <a:r>
              <a:rPr lang="en-GB" sz="2800" dirty="0"/>
              <a:t>(Maybe) getting elected!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7AE426-093C-4231-AD4D-018BE3EA00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228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Defining your platform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254685"/>
            <a:ext cx="10554574" cy="4258849"/>
          </a:xfrm>
        </p:spPr>
        <p:txBody>
          <a:bodyPr>
            <a:normAutofit/>
          </a:bodyPr>
          <a:lstStyle/>
          <a:p>
            <a:endParaRPr lang="en-GB" sz="2600" dirty="0"/>
          </a:p>
          <a:p>
            <a:r>
              <a:rPr lang="en-GB" sz="2600" dirty="0"/>
              <a:t>What do you want to achieve? </a:t>
            </a:r>
          </a:p>
          <a:p>
            <a:r>
              <a:rPr lang="en-GB" sz="2600" dirty="0"/>
              <a:t>The best candidates have a clear, consistent message</a:t>
            </a:r>
          </a:p>
          <a:p>
            <a:r>
              <a:rPr lang="en-GB" sz="2600" dirty="0"/>
              <a:t>What makes you stand out?</a:t>
            </a:r>
          </a:p>
          <a:p>
            <a:r>
              <a:rPr lang="en-GB" sz="2600" dirty="0"/>
              <a:t>Slogan – one sentence that summarises what you are about as a candidate</a:t>
            </a:r>
          </a:p>
          <a:p>
            <a:r>
              <a:rPr lang="en-GB" sz="2600" dirty="0"/>
              <a:t>Consider what campaigns/messages you’ve seen recently</a:t>
            </a:r>
          </a:p>
          <a:p>
            <a:pPr marL="0" indent="0">
              <a:buNone/>
            </a:pPr>
            <a:r>
              <a:rPr lang="en-GB" sz="2400" dirty="0"/>
              <a:t>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8C2364-1B42-407D-9DD2-9581F21BEC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1847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is a better point? 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B6138F86-5C60-4CB1-900C-75AB0494D2ED}"/>
              </a:ext>
            </a:extLst>
          </p:cNvPr>
          <p:cNvSpPr/>
          <p:nvPr/>
        </p:nvSpPr>
        <p:spPr>
          <a:xfrm>
            <a:off x="810000" y="2690859"/>
            <a:ext cx="4758043" cy="2370998"/>
          </a:xfrm>
          <a:prstGeom prst="wedgeRect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4B5978FE-0B2C-4028-B2AE-83E08754B0D8}"/>
              </a:ext>
            </a:extLst>
          </p:cNvPr>
          <p:cNvSpPr/>
          <p:nvPr/>
        </p:nvSpPr>
        <p:spPr>
          <a:xfrm>
            <a:off x="6855725" y="2690859"/>
            <a:ext cx="4526273" cy="2370998"/>
          </a:xfrm>
          <a:prstGeom prst="wedgeRect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B8E417-055B-4F62-8AA1-24D7B311230D}"/>
              </a:ext>
            </a:extLst>
          </p:cNvPr>
          <p:cNvSpPr txBox="1"/>
          <p:nvPr/>
        </p:nvSpPr>
        <p:spPr>
          <a:xfrm>
            <a:off x="1010375" y="2813969"/>
            <a:ext cx="43572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want to raise awareness of mental health services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F6F865-9314-47B4-81E1-11D1E70B5F8A}"/>
              </a:ext>
            </a:extLst>
          </p:cNvPr>
          <p:cNvSpPr txBox="1"/>
          <p:nvPr/>
        </p:nvSpPr>
        <p:spPr>
          <a:xfrm>
            <a:off x="6985786" y="2813969"/>
            <a:ext cx="41587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 will lobby the University to increase the number of counsellors on campus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FEE92C-C6BC-491C-9522-10C8FE6BE8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694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manifesto?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329" y="2491451"/>
            <a:ext cx="11045339" cy="14816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b="0" i="0" dirty="0">
                <a:solidFill>
                  <a:srgbClr val="202124"/>
                </a:solidFill>
                <a:effectLst/>
              </a:rPr>
              <a:t>“a public declaration of policy and aims, especially one issued before an election by a political party or candidate.”</a:t>
            </a:r>
            <a:endParaRPr lang="en-GB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1F064E-F80C-49D8-922C-5DD3EE2F7EFA}"/>
              </a:ext>
            </a:extLst>
          </p:cNvPr>
          <p:cNvSpPr txBox="1">
            <a:spLocks/>
          </p:cNvSpPr>
          <p:nvPr/>
        </p:nvSpPr>
        <p:spPr>
          <a:xfrm>
            <a:off x="573329" y="3763647"/>
            <a:ext cx="11045339" cy="3435806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endParaRPr lang="en-GB" sz="2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B489702-932A-448C-9A02-367C8878D999}"/>
              </a:ext>
            </a:extLst>
          </p:cNvPr>
          <p:cNvSpPr txBox="1">
            <a:spLocks/>
          </p:cNvSpPr>
          <p:nvPr/>
        </p:nvSpPr>
        <p:spPr>
          <a:xfrm>
            <a:off x="573328" y="4504453"/>
            <a:ext cx="11045339" cy="215099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3200" dirty="0">
                <a:solidFill>
                  <a:srgbClr val="202124"/>
                </a:solidFill>
              </a:rPr>
              <a:t>It is </a:t>
            </a:r>
            <a:r>
              <a:rPr lang="en-GB" sz="3200" b="1" dirty="0">
                <a:solidFill>
                  <a:srgbClr val="202124"/>
                </a:solidFill>
              </a:rPr>
              <a:t>not</a:t>
            </a:r>
            <a:r>
              <a:rPr lang="en-GB" sz="3200" dirty="0">
                <a:solidFill>
                  <a:srgbClr val="202124"/>
                </a:solidFill>
              </a:rPr>
              <a:t> your CV or an application form. </a:t>
            </a:r>
          </a:p>
          <a:p>
            <a:pPr marL="0" indent="0">
              <a:buFont typeface="Wingdings 2" charset="2"/>
              <a:buNone/>
            </a:pPr>
            <a:r>
              <a:rPr lang="en-GB" sz="3200" dirty="0">
                <a:solidFill>
                  <a:srgbClr val="202124"/>
                </a:solidFill>
              </a:rPr>
              <a:t>It’s not just </a:t>
            </a:r>
            <a:r>
              <a:rPr lang="en-GB" sz="3200" i="1" dirty="0">
                <a:solidFill>
                  <a:srgbClr val="202124"/>
                </a:solidFill>
              </a:rPr>
              <a:t>why</a:t>
            </a:r>
            <a:r>
              <a:rPr lang="en-GB" sz="3200" dirty="0">
                <a:solidFill>
                  <a:srgbClr val="202124"/>
                </a:solidFill>
              </a:rPr>
              <a:t> you’d like to position, but also </a:t>
            </a:r>
            <a:r>
              <a:rPr lang="en-GB" sz="3200" i="1" dirty="0">
                <a:solidFill>
                  <a:srgbClr val="202124"/>
                </a:solidFill>
              </a:rPr>
              <a:t>what</a:t>
            </a:r>
            <a:r>
              <a:rPr lang="en-GB" sz="3200" dirty="0">
                <a:solidFill>
                  <a:srgbClr val="202124"/>
                </a:solidFill>
              </a:rPr>
              <a:t> you intend to do if you are elected.</a:t>
            </a:r>
            <a:endParaRPr lang="en-GB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B69639-D0CB-4450-B02D-0156F25E38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4097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546821"/>
            <a:ext cx="8183529" cy="970450"/>
          </a:xfrm>
        </p:spPr>
        <p:txBody>
          <a:bodyPr/>
          <a:lstStyle/>
          <a:p>
            <a:r>
              <a:rPr lang="en-GB" dirty="0"/>
              <a:t>(Some) issues currently affecting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137262"/>
            <a:ext cx="11054051" cy="4273550"/>
          </a:xfrm>
        </p:spPr>
        <p:txBody>
          <a:bodyPr numCol="2"/>
          <a:lstStyle/>
          <a:p>
            <a:r>
              <a:rPr lang="en-GB" sz="2400" dirty="0"/>
              <a:t>Cost of education and living</a:t>
            </a:r>
          </a:p>
          <a:p>
            <a:pPr lvl="1"/>
            <a:r>
              <a:rPr lang="en-GB" sz="2000" dirty="0"/>
              <a:t>Pressure of working and studying</a:t>
            </a:r>
          </a:p>
          <a:p>
            <a:r>
              <a:rPr lang="en-GB" sz="2400" dirty="0"/>
              <a:t>Housing</a:t>
            </a:r>
          </a:p>
          <a:p>
            <a:pPr lvl="1"/>
            <a:r>
              <a:rPr lang="en-GB" sz="2000" dirty="0"/>
              <a:t>Lack of access and poor treatment by letting agents</a:t>
            </a:r>
          </a:p>
          <a:p>
            <a:r>
              <a:rPr lang="en-GB" sz="2200" dirty="0"/>
              <a:t>Equality and Inclusion</a:t>
            </a:r>
          </a:p>
          <a:p>
            <a:pPr lvl="1"/>
            <a:r>
              <a:rPr lang="en-GB" sz="2000" dirty="0"/>
              <a:t>e.g. Trans students’ rights and support</a:t>
            </a:r>
          </a:p>
          <a:p>
            <a:r>
              <a:rPr lang="en-GB" sz="2200" dirty="0"/>
              <a:t>Mental Health provision and support</a:t>
            </a:r>
          </a:p>
          <a:p>
            <a:r>
              <a:rPr lang="en-GB" sz="2200" dirty="0"/>
              <a:t>Disruption to learning</a:t>
            </a:r>
          </a:p>
          <a:p>
            <a:r>
              <a:rPr lang="en-GB" sz="2400" dirty="0"/>
              <a:t>Unpredictable economy and future prospects</a:t>
            </a:r>
          </a:p>
          <a:p>
            <a:r>
              <a:rPr lang="en-GB" sz="2400" dirty="0"/>
              <a:t>Travel and </a:t>
            </a:r>
            <a:r>
              <a:rPr lang="en-GB" sz="2400" dirty="0" err="1"/>
              <a:t>commutting</a:t>
            </a:r>
            <a:endParaRPr lang="en-GB" sz="2400" dirty="0"/>
          </a:p>
          <a:p>
            <a:r>
              <a:rPr lang="en-GB" sz="2400" dirty="0"/>
              <a:t>Climate change </a:t>
            </a:r>
          </a:p>
          <a:p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Anything else? </a:t>
            </a:r>
          </a:p>
          <a:p>
            <a:endParaRPr lang="en-GB" sz="2200" dirty="0"/>
          </a:p>
          <a:p>
            <a:pPr lvl="1"/>
            <a:endParaRPr lang="en-GB" sz="2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F45987-DF31-4275-B37E-4FD94A584D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998"/>
            <a:ext cx="2868238" cy="161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4456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4189</TotalTime>
  <Words>519</Words>
  <Application>Microsoft Office PowerPoint</Application>
  <PresentationFormat>Widescreen</PresentationFormat>
  <Paragraphs>96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2</vt:lpstr>
      <vt:lpstr>Quotable</vt:lpstr>
      <vt:lpstr>How to write a Manifesto</vt:lpstr>
      <vt:lpstr>What’s on the agenda?</vt:lpstr>
      <vt:lpstr>What are the Elections?</vt:lpstr>
      <vt:lpstr>Elections Timeline</vt:lpstr>
      <vt:lpstr>What does running mean? </vt:lpstr>
      <vt:lpstr>Defining your platform </vt:lpstr>
      <vt:lpstr>Which is a better point? </vt:lpstr>
      <vt:lpstr>What is a manifesto?</vt:lpstr>
      <vt:lpstr>(Some) issues currently affecting students</vt:lpstr>
      <vt:lpstr>Good practice</vt:lpstr>
      <vt:lpstr>So you’re running! What now?</vt:lpstr>
      <vt:lpstr>Any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ELECTIONS 101</dc:title>
  <dc:creator>Adam Crawley</dc:creator>
  <cp:lastModifiedBy>qwb18206</cp:lastModifiedBy>
  <cp:revision>10</cp:revision>
  <dcterms:created xsi:type="dcterms:W3CDTF">2021-01-21T11:22:43Z</dcterms:created>
  <dcterms:modified xsi:type="dcterms:W3CDTF">2023-02-17T10:36:36Z</dcterms:modified>
</cp:coreProperties>
</file>