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74" r:id="rId4"/>
    <p:sldId id="268" r:id="rId5"/>
    <p:sldId id="260" r:id="rId6"/>
    <p:sldId id="261" r:id="rId7"/>
    <p:sldId id="269" r:id="rId8"/>
    <p:sldId id="267" r:id="rId9"/>
    <p:sldId id="273" r:id="rId10"/>
    <p:sldId id="271" r:id="rId11"/>
    <p:sldId id="262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F0DA1-57B7-4344-9FDB-401EAA831C62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102F6-FCB6-4834-97B7-75F4036A44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041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BC293-7172-4808-A596-FDDF77AAA52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B9EBBA-996F-894A-B54A-D6246ED52CEA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7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79C5D-2A6F-F04D-97DA-BEF2467B64E4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7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FA1846-DA80-1C48-A609-854EA85C59AD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155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F54567-0DE4-3F47-BF90-CB84690072F9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6527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C52C72-DE31-F449-A4ED-4C594FD91407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510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62726E-379B-B349-9EED-81ED093FA806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36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3A1323-8D79-1946-B0D7-40001CF92E9D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019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FA1846-DA80-1C48-A609-854EA85C59AD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78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302355-E14B-8545-A8F8-0FE83CC9D524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6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640F58-564D-2B4F-AE67-E407BA4FCF45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804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3A34C8-038E-2045-AF43-DF7DBB8E0E9E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50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18C68F-D26B-8F47-958C-23B49CF8A634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31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DF5E60-9974-AC48-9591-99C2BB44B7CF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64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79C5D-2A6F-F04D-97DA-BEF2467B64E4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472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B482E8-6E0E-1B4F-B1FD-C69DB9E858D9}" type="datetimeFigureOut"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2/15/2023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C6BB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C6BB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7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525347"/>
            <a:ext cx="10572000" cy="2971051"/>
          </a:xfrm>
        </p:spPr>
        <p:txBody>
          <a:bodyPr/>
          <a:lstStyle/>
          <a:p>
            <a:r>
              <a:rPr lang="en-GB" sz="6000" dirty="0"/>
              <a:t>ELECTIONS WORKSHOP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4400" dirty="0"/>
              <a:t>Introduction to campaigning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BBD7C5-294C-70AB-D8B8-CE2FBDD6D0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475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4177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579535"/>
            <a:ext cx="10571998" cy="970450"/>
          </a:xfrm>
        </p:spPr>
        <p:txBody>
          <a:bodyPr/>
          <a:lstStyle/>
          <a:p>
            <a:r>
              <a:rPr lang="en-GB" dirty="0"/>
              <a:t>Positive Campaigning = Good Campaigning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1288" y="2463131"/>
            <a:ext cx="602782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Don’t get caught up in the #drama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Don’t break the rules 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Focus on your campaign, not what other people are doing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Don’t be mean 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Respect voters’ opinions and actions 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Font typeface="Wingdings 2" charset="2"/>
              <a:buChar char=""/>
            </a:pPr>
            <a:r>
              <a:rPr lang="en-GB" dirty="0">
                <a:solidFill>
                  <a:prstClr val="black"/>
                </a:solidFill>
              </a:rPr>
              <a:t>Ask for second preferences 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8" name="Picture 4" descr="Image result for thumbs up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18" y="2600659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4DECEE-61FE-7137-39B2-DB2DF481FC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6843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campaigning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663159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Good experience </a:t>
            </a:r>
          </a:p>
          <a:p>
            <a:pPr lvl="1"/>
            <a:r>
              <a:rPr lang="en-GB" sz="1800" dirty="0"/>
              <a:t>If you win, you will be involved in high-level decisions both in the Union and the University</a:t>
            </a:r>
          </a:p>
          <a:p>
            <a:pPr lvl="1"/>
            <a:r>
              <a:rPr lang="en-GB" sz="1800" dirty="0"/>
              <a:t>If you don’t win, you can still experience in planning and delivering a campaign </a:t>
            </a:r>
          </a:p>
          <a:p>
            <a:r>
              <a:rPr lang="en-GB" sz="2000" dirty="0"/>
              <a:t>Could get a job</a:t>
            </a:r>
          </a:p>
          <a:p>
            <a:r>
              <a:rPr lang="en-GB" sz="2000" dirty="0"/>
              <a:t>Chance to stand up for what you believe in and make a difference</a:t>
            </a:r>
          </a:p>
          <a:p>
            <a:r>
              <a:rPr lang="en-GB" sz="2000" dirty="0"/>
              <a:t>Valuable networking </a:t>
            </a:r>
          </a:p>
          <a:p>
            <a:r>
              <a:rPr lang="en-GB" sz="2000" dirty="0"/>
              <a:t>Could springboard your career </a:t>
            </a:r>
          </a:p>
          <a:p>
            <a:r>
              <a:rPr lang="en-GB" sz="2000" dirty="0"/>
              <a:t>Got nothing to lose! </a:t>
            </a:r>
          </a:p>
          <a:p>
            <a:r>
              <a:rPr lang="en-GB" sz="2000" dirty="0">
                <a:solidFill>
                  <a:schemeClr val="tx2"/>
                </a:solidFill>
              </a:rPr>
              <a:t>Candidates go on to do great things</a:t>
            </a:r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FA1202-3461-1496-1455-A598015097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2427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now?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7287063" cy="4121363"/>
          </a:xfrm>
        </p:spPr>
        <p:txBody>
          <a:bodyPr>
            <a:normAutofit/>
          </a:bodyPr>
          <a:lstStyle/>
          <a:p>
            <a:r>
              <a:rPr lang="en-GB" sz="2800" dirty="0"/>
              <a:t>Get your nomination in! </a:t>
            </a:r>
          </a:p>
          <a:p>
            <a:pPr lvl="1"/>
            <a:r>
              <a:rPr lang="en-GB" sz="2400" dirty="0"/>
              <a:t>The deadline is midday Tuesday 21</a:t>
            </a:r>
            <a:r>
              <a:rPr lang="en-GB" sz="2400" baseline="30000" dirty="0"/>
              <a:t>st</a:t>
            </a:r>
            <a:endParaRPr lang="en-GB" sz="2400" dirty="0"/>
          </a:p>
          <a:p>
            <a:r>
              <a:rPr lang="en-GB" sz="2800" dirty="0"/>
              <a:t>Get your campaigns team together! </a:t>
            </a:r>
          </a:p>
          <a:p>
            <a:r>
              <a:rPr lang="en-GB" sz="2800" dirty="0"/>
              <a:t>Get ready to rock your campaign!</a:t>
            </a:r>
          </a:p>
          <a:p>
            <a:r>
              <a:rPr lang="en-GB" sz="2800" dirty="0"/>
              <a:t>Come along to training post-nominations</a:t>
            </a:r>
          </a:p>
          <a:p>
            <a:r>
              <a:rPr lang="en-GB" sz="2800" dirty="0"/>
              <a:t>Ask any questions you have </a:t>
            </a:r>
          </a:p>
        </p:txBody>
      </p:sp>
      <p:pic>
        <p:nvPicPr>
          <p:cNvPr id="7" name="Picture 2" descr="Image result for you can do 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75" y="264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54B371-6194-CD9B-6A27-DEF9BB6FA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317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on the agenda?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24" y="2273087"/>
            <a:ext cx="10554574" cy="3636511"/>
          </a:xfrm>
        </p:spPr>
        <p:txBody>
          <a:bodyPr>
            <a:normAutofit/>
          </a:bodyPr>
          <a:lstStyle/>
          <a:p>
            <a:r>
              <a:rPr lang="en-GB" sz="3200" dirty="0"/>
              <a:t>Develop your skills in running in an election</a:t>
            </a:r>
          </a:p>
          <a:p>
            <a:r>
              <a:rPr lang="en-GB" sz="3200" dirty="0"/>
              <a:t>Give campaign planning a go </a:t>
            </a:r>
          </a:p>
          <a:p>
            <a:r>
              <a:rPr lang="en-GB" sz="3200" dirty="0"/>
              <a:t>Discuss the benefits of running</a:t>
            </a:r>
          </a:p>
          <a:p>
            <a:r>
              <a:rPr lang="en-GB" sz="3200" dirty="0"/>
              <a:t>Answer your questions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7F191B-7273-7D4F-B722-DD1F094CE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0336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Elections Timeline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5300" y="2565400"/>
            <a:ext cx="170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Nominations Period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51200" y="2565399"/>
            <a:ext cx="184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Campaigning Period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89700" y="2703898"/>
            <a:ext cx="184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Voting Period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436100" y="2703898"/>
            <a:ext cx="184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Results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" y="3530600"/>
            <a:ext cx="20002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Open Tuesday 24</a:t>
            </a:r>
            <a:r>
              <a:rPr lang="en-GB" baseline="30000" dirty="0"/>
              <a:t>th</a:t>
            </a:r>
            <a:r>
              <a:rPr lang="en-GB" dirty="0"/>
              <a:t> January, 12:00</a:t>
            </a:r>
          </a:p>
          <a:p>
            <a:endParaRPr lang="en-GB" dirty="0"/>
          </a:p>
          <a:p>
            <a:r>
              <a:rPr lang="en-GB" dirty="0"/>
              <a:t>Close Tuesday 21</a:t>
            </a:r>
            <a:r>
              <a:rPr lang="en-GB" baseline="30000" dirty="0"/>
              <a:t>st</a:t>
            </a:r>
            <a:r>
              <a:rPr lang="en-GB" dirty="0"/>
              <a:t> February, 12:00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87700" y="3530599"/>
            <a:ext cx="1905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Online campaigning from close of nominations</a:t>
            </a:r>
          </a:p>
          <a:p>
            <a:endParaRPr lang="en-GB" dirty="0"/>
          </a:p>
          <a:p>
            <a:r>
              <a:rPr lang="en-GB" dirty="0"/>
              <a:t>Physical campaigning from Thursday 2</a:t>
            </a:r>
            <a:r>
              <a:rPr lang="en-GB" baseline="30000" dirty="0"/>
              <a:t>nd</a:t>
            </a:r>
            <a:r>
              <a:rPr lang="en-GB" dirty="0"/>
              <a:t> March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489700" y="3424273"/>
            <a:ext cx="1905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Monday 6</a:t>
            </a:r>
            <a:r>
              <a:rPr lang="en-GB" baseline="30000" dirty="0"/>
              <a:t>th</a:t>
            </a:r>
            <a:r>
              <a:rPr lang="en-GB" dirty="0"/>
              <a:t> March 12:00</a:t>
            </a:r>
          </a:p>
          <a:p>
            <a:endParaRPr lang="en-GB" dirty="0"/>
          </a:p>
          <a:p>
            <a:r>
              <a:rPr lang="en-GB" dirty="0"/>
              <a:t>Thursday 9</a:t>
            </a:r>
            <a:r>
              <a:rPr lang="en-GB" baseline="30000" dirty="0"/>
              <a:t>th</a:t>
            </a:r>
            <a:r>
              <a:rPr lang="en-GB" dirty="0"/>
              <a:t> March 12:00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36100" y="3424273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Thursday 9</a:t>
            </a:r>
            <a:r>
              <a:rPr lang="en-GB" baseline="30000" dirty="0"/>
              <a:t>th</a:t>
            </a:r>
            <a:r>
              <a:rPr lang="en-GB" dirty="0"/>
              <a:t> March (Time TBC)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2146300" y="2796231"/>
            <a:ext cx="990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5295900" y="2796231"/>
            <a:ext cx="990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8331200" y="2796231"/>
            <a:ext cx="990600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5C93CBC-D9E7-4E80-83C8-BED03D92DE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460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campaigning?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Campaigning is simply communicating to as many people as possible and showing them why they should vote for you</a:t>
            </a:r>
          </a:p>
          <a:p>
            <a:r>
              <a:rPr lang="en-GB" sz="2400" dirty="0"/>
              <a:t>Campaigning = votes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A8899B-1E92-A2F7-1EEA-2CD3E8436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0417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campaigning –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Figure out what you are saying and when </a:t>
            </a:r>
          </a:p>
          <a:p>
            <a:r>
              <a:rPr lang="en-GB" sz="2400" dirty="0"/>
              <a:t>Who are you targeting? At what times?</a:t>
            </a:r>
          </a:p>
          <a:p>
            <a:r>
              <a:rPr lang="en-GB" sz="2400" dirty="0"/>
              <a:t>Do you know where you and your team need to be?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31C52C-959D-1449-2711-7D54ADE944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0520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Campaigning – Getting your message out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111" y="2514387"/>
            <a:ext cx="10571997" cy="3636511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r>
              <a:rPr lang="en-GB" sz="2000" dirty="0"/>
              <a:t>Define your key support demographic</a:t>
            </a:r>
          </a:p>
          <a:p>
            <a:r>
              <a:rPr lang="en-GB" sz="2000" dirty="0"/>
              <a:t>Who do you have the backing of? </a:t>
            </a:r>
          </a:p>
          <a:p>
            <a:pPr lvl="1"/>
            <a:r>
              <a:rPr lang="en-GB" sz="2000" dirty="0"/>
              <a:t>Your course, groups you’re in, etc. </a:t>
            </a:r>
          </a:p>
          <a:p>
            <a:pPr lvl="1"/>
            <a:r>
              <a:rPr lang="en-GB" sz="2000" dirty="0"/>
              <a:t>How can they help?</a:t>
            </a:r>
          </a:p>
          <a:p>
            <a:r>
              <a:rPr lang="en-GB" sz="2000" dirty="0"/>
              <a:t>Lecture shouts</a:t>
            </a:r>
          </a:p>
          <a:p>
            <a:pPr lvl="1"/>
            <a:r>
              <a:rPr lang="en-GB" sz="1800" dirty="0"/>
              <a:t>Be practical </a:t>
            </a:r>
          </a:p>
          <a:p>
            <a:pPr lvl="1"/>
            <a:r>
              <a:rPr lang="en-GB" sz="1800" dirty="0"/>
              <a:t>Use your team to spread out your voice 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200" dirty="0"/>
          </a:p>
          <a:p>
            <a:pPr lvl="1"/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436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&amp; Physical Campaigning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17521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GB" b="1" dirty="0"/>
              <a:t>Online Campaigning</a:t>
            </a:r>
          </a:p>
          <a:p>
            <a:r>
              <a:rPr lang="en-GB" dirty="0"/>
              <a:t>Schedule (but be flexible)</a:t>
            </a:r>
          </a:p>
          <a:p>
            <a:r>
              <a:rPr lang="en-GB" dirty="0"/>
              <a:t>Be inventive and fun</a:t>
            </a:r>
          </a:p>
          <a:p>
            <a:r>
              <a:rPr lang="en-GB" dirty="0"/>
              <a:t>Keep your tone/design consistent</a:t>
            </a:r>
          </a:p>
          <a:p>
            <a:r>
              <a:rPr lang="en-GB" dirty="0"/>
              <a:t>Use the right links! </a:t>
            </a:r>
          </a:p>
          <a:p>
            <a:r>
              <a:rPr lang="en-GB" dirty="0"/>
              <a:t>Be sensible – is messaging people at 2am </a:t>
            </a:r>
            <a:r>
              <a:rPr lang="en-GB" i="1" dirty="0"/>
              <a:t>really </a:t>
            </a:r>
            <a:r>
              <a:rPr lang="en-GB" dirty="0"/>
              <a:t>a good idea?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Physical Campaigning</a:t>
            </a:r>
          </a:p>
          <a:p>
            <a:r>
              <a:rPr lang="en-GB" dirty="0"/>
              <a:t>Talk to </a:t>
            </a:r>
            <a:r>
              <a:rPr lang="en-GB" i="1" dirty="0"/>
              <a:t>everyone</a:t>
            </a:r>
          </a:p>
          <a:p>
            <a:r>
              <a:rPr lang="en-GB" dirty="0"/>
              <a:t>Get your pitch down</a:t>
            </a:r>
          </a:p>
          <a:p>
            <a:r>
              <a:rPr lang="en-GB" dirty="0"/>
              <a:t>Don’t be upset when people reject you</a:t>
            </a:r>
          </a:p>
          <a:p>
            <a:r>
              <a:rPr lang="en-GB" dirty="0"/>
              <a:t>Tailor your message based on the audience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35300" y="5168900"/>
            <a:ext cx="528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Whatever you do, DON’T BREAK THE RULES! </a:t>
            </a:r>
          </a:p>
        </p:txBody>
      </p:sp>
    </p:spTree>
    <p:extLst>
      <p:ext uri="{BB962C8B-B14F-4D97-AF65-F5344CB8AC3E}">
        <p14:creationId xmlns:p14="http://schemas.microsoft.com/office/powerpoint/2010/main" val="513307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after your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What’s the purpose of the team?</a:t>
            </a:r>
          </a:p>
          <a:p>
            <a:pPr lvl="1"/>
            <a:r>
              <a:rPr lang="en-GB" dirty="0"/>
              <a:t>Get you pumped</a:t>
            </a:r>
          </a:p>
          <a:p>
            <a:pPr lvl="1"/>
            <a:r>
              <a:rPr lang="en-GB" dirty="0"/>
              <a:t>Be a sounding board</a:t>
            </a:r>
          </a:p>
          <a:p>
            <a:pPr lvl="1"/>
            <a:r>
              <a:rPr lang="en-GB" dirty="0"/>
              <a:t>Support you through the week (and results)</a:t>
            </a:r>
          </a:p>
          <a:p>
            <a:pPr lvl="1"/>
            <a:r>
              <a:rPr lang="en-GB" dirty="0"/>
              <a:t>Spread the message </a:t>
            </a:r>
          </a:p>
          <a:p>
            <a:r>
              <a:rPr lang="en-GB" b="1" dirty="0"/>
              <a:t>NB You are responsible for your team</a:t>
            </a:r>
          </a:p>
          <a:p>
            <a:pPr lvl="1"/>
            <a:r>
              <a:rPr lang="en-GB" dirty="0"/>
              <a:t>Make sure they know the rules</a:t>
            </a:r>
          </a:p>
          <a:p>
            <a:pPr lvl="1"/>
            <a:r>
              <a:rPr lang="en-GB" dirty="0"/>
              <a:t>Say thank you! </a:t>
            </a:r>
          </a:p>
        </p:txBody>
      </p:sp>
      <p:pic>
        <p:nvPicPr>
          <p:cNvPr id="3074" name="Picture 2" descr="Image result for go team m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299" y="2799116"/>
            <a:ext cx="4965699" cy="2797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C2657E4-3C0A-7461-B6B1-F7DBFBFDD3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074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after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522909"/>
            <a:ext cx="6668038" cy="3636511"/>
          </a:xfrm>
        </p:spPr>
        <p:txBody>
          <a:bodyPr/>
          <a:lstStyle/>
          <a:p>
            <a:r>
              <a:rPr lang="en-GB" dirty="0"/>
              <a:t>Plan when your campaigning will be most effective</a:t>
            </a:r>
          </a:p>
          <a:p>
            <a:r>
              <a:rPr lang="en-GB" dirty="0"/>
              <a:t>Take time off</a:t>
            </a:r>
          </a:p>
          <a:p>
            <a:r>
              <a:rPr lang="en-GB" dirty="0"/>
              <a:t>Don’t let it get you down</a:t>
            </a:r>
          </a:p>
          <a:p>
            <a:r>
              <a:rPr lang="en-GB" dirty="0"/>
              <a:t>EAT REAL FOOD! </a:t>
            </a:r>
          </a:p>
          <a:p>
            <a:r>
              <a:rPr lang="en-GB" dirty="0"/>
              <a:t>Delegate to your team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Image result for spa anim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407004"/>
            <a:ext cx="457200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5A19E97-5AED-FBEA-07A2-4F136A21CD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68998"/>
            <a:ext cx="2868238" cy="16145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9960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</TotalTime>
  <Words>486</Words>
  <Application>Microsoft Office PowerPoint</Application>
  <PresentationFormat>Widescreen</PresentationFormat>
  <Paragraphs>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2</vt:lpstr>
      <vt:lpstr>Quotable</vt:lpstr>
      <vt:lpstr>ELECTIONS WORKSHOP </vt:lpstr>
      <vt:lpstr>What’s on the agenda?</vt:lpstr>
      <vt:lpstr>Elections Timeline</vt:lpstr>
      <vt:lpstr>What is campaigning?</vt:lpstr>
      <vt:lpstr>Effective campaigning – Plan</vt:lpstr>
      <vt:lpstr>Effective Campaigning – Getting your message out </vt:lpstr>
      <vt:lpstr>Online &amp; Physical Campaigning Tips</vt:lpstr>
      <vt:lpstr>Looking after your team</vt:lpstr>
      <vt:lpstr>Looking after yourself</vt:lpstr>
      <vt:lpstr>Positive Campaigning = Good Campaigning</vt:lpstr>
      <vt:lpstr>Benefits of campaigning</vt:lpstr>
      <vt:lpstr>What now?  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ELECTIONS WORKSHOP</dc:title>
  <dc:creator>Adam Crawley</dc:creator>
  <cp:lastModifiedBy>Adam Crawley</cp:lastModifiedBy>
  <cp:revision>38</cp:revision>
  <dcterms:created xsi:type="dcterms:W3CDTF">2019-01-30T15:01:20Z</dcterms:created>
  <dcterms:modified xsi:type="dcterms:W3CDTF">2023-02-17T10:34:24Z</dcterms:modified>
</cp:coreProperties>
</file>