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3.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73" r:id="rId3"/>
    <p:sldId id="290" r:id="rId4"/>
    <p:sldId id="257" r:id="rId5"/>
    <p:sldId id="299" r:id="rId6"/>
    <p:sldId id="316" r:id="rId7"/>
    <p:sldId id="317" r:id="rId8"/>
    <p:sldId id="318" r:id="rId9"/>
    <p:sldId id="319" r:id="rId10"/>
    <p:sldId id="320" r:id="rId11"/>
    <p:sldId id="300" r:id="rId12"/>
    <p:sldId id="314" r:id="rId13"/>
    <p:sldId id="309" r:id="rId14"/>
    <p:sldId id="312" r:id="rId15"/>
    <p:sldId id="310" r:id="rId16"/>
    <p:sldId id="313" r:id="rId17"/>
    <p:sldId id="307" r:id="rId18"/>
    <p:sldId id="311" r:id="rId19"/>
    <p:sldId id="321" r:id="rId20"/>
    <p:sldId id="286" r:id="rId21"/>
    <p:sldId id="305" r:id="rId22"/>
    <p:sldId id="304" r:id="rId23"/>
    <p:sldId id="279" r:id="rId24"/>
    <p:sldId id="291" r:id="rId25"/>
    <p:sldId id="301" r:id="rId26"/>
    <p:sldId id="302" r:id="rId27"/>
    <p:sldId id="303" r:id="rId28"/>
    <p:sldId id="298" r:id="rId29"/>
    <p:sldId id="283"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3B56"/>
    <a:srgbClr val="AA86E1"/>
    <a:srgbClr val="D992E3"/>
    <a:srgbClr val="6CADDD"/>
    <a:srgbClr val="E59FCC"/>
    <a:srgbClr val="D49ED8"/>
    <a:srgbClr val="00B8F1"/>
    <a:srgbClr val="FEBE00"/>
    <a:srgbClr val="3BB32A"/>
    <a:srgbClr val="179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54EE2-ADCA-4649-872D-590B9F2A9AAB}" v="1093" dt="2022-03-16T12:33:48.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autoAdjust="0"/>
    <p:restoredTop sz="94660"/>
  </p:normalViewPr>
  <p:slideViewPr>
    <p:cSldViewPr snapToGrid="0">
      <p:cViewPr varScale="1">
        <p:scale>
          <a:sx n="59" d="100"/>
          <a:sy n="59" d="100"/>
        </p:scale>
        <p:origin x="6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Thomson" userId="f47e08fd4dbc1750" providerId="LiveId" clId="{A6954EE2-ADCA-4649-872D-590B9F2A9AAB}"/>
    <pc:docChg chg="undo redo custSel addSld delSld modSld sldOrd addMainMaster">
      <pc:chgData name="Jennifer Thomson" userId="f47e08fd4dbc1750" providerId="LiveId" clId="{A6954EE2-ADCA-4649-872D-590B9F2A9AAB}" dt="2022-03-16T16:19:20.791" v="5339" actId="27636"/>
      <pc:docMkLst>
        <pc:docMk/>
      </pc:docMkLst>
      <pc:sldChg chg="modSp mod ord">
        <pc:chgData name="Jennifer Thomson" userId="f47e08fd4dbc1750" providerId="LiveId" clId="{A6954EE2-ADCA-4649-872D-590B9F2A9AAB}" dt="2022-03-12T19:33:20.125" v="4340" actId="20577"/>
        <pc:sldMkLst>
          <pc:docMk/>
          <pc:sldMk cId="1695146160" sldId="257"/>
        </pc:sldMkLst>
        <pc:spChg chg="mod">
          <ac:chgData name="Jennifer Thomson" userId="f47e08fd4dbc1750" providerId="LiveId" clId="{A6954EE2-ADCA-4649-872D-590B9F2A9AAB}" dt="2022-03-01T17:52:12.124" v="1675" actId="1076"/>
          <ac:spMkLst>
            <pc:docMk/>
            <pc:sldMk cId="1695146160" sldId="257"/>
            <ac:spMk id="2" creationId="{CC75927D-1836-48CE-848A-F781219E145A}"/>
          </ac:spMkLst>
        </pc:spChg>
        <pc:graphicFrameChg chg="mod">
          <ac:chgData name="Jennifer Thomson" userId="f47e08fd4dbc1750" providerId="LiveId" clId="{A6954EE2-ADCA-4649-872D-590B9F2A9AAB}" dt="2022-03-12T19:33:20.125" v="4340" actId="20577"/>
          <ac:graphicFrameMkLst>
            <pc:docMk/>
            <pc:sldMk cId="1695146160" sldId="257"/>
            <ac:graphicFrameMk id="32" creationId="{AEEAB46E-BC05-4285-A00B-889EC3D02113}"/>
          </ac:graphicFrameMkLst>
        </pc:graphicFrameChg>
      </pc:sldChg>
      <pc:sldChg chg="del">
        <pc:chgData name="Jennifer Thomson" userId="f47e08fd4dbc1750" providerId="LiveId" clId="{A6954EE2-ADCA-4649-872D-590B9F2A9AAB}" dt="2022-02-28T14:03:53.015" v="34" actId="2696"/>
        <pc:sldMkLst>
          <pc:docMk/>
          <pc:sldMk cId="1148733230" sldId="267"/>
        </pc:sldMkLst>
      </pc:sldChg>
      <pc:sldChg chg="addSp delSp modSp mod setBg addAnim modAnim setClrOvrMap">
        <pc:chgData name="Jennifer Thomson" userId="f47e08fd4dbc1750" providerId="LiveId" clId="{A6954EE2-ADCA-4649-872D-590B9F2A9AAB}" dt="2022-03-12T19:48:29.956" v="4391" actId="255"/>
        <pc:sldMkLst>
          <pc:docMk/>
          <pc:sldMk cId="15976929" sldId="273"/>
        </pc:sldMkLst>
        <pc:spChg chg="mod">
          <ac:chgData name="Jennifer Thomson" userId="f47e08fd4dbc1750" providerId="LiveId" clId="{A6954EE2-ADCA-4649-872D-590B9F2A9AAB}" dt="2022-03-12T19:48:29.956" v="4391" actId="255"/>
          <ac:spMkLst>
            <pc:docMk/>
            <pc:sldMk cId="15976929" sldId="273"/>
            <ac:spMk id="2" creationId="{4D456BC2-F6C5-4D93-91D4-E70599DC41F9}"/>
          </ac:spMkLst>
        </pc:spChg>
        <pc:spChg chg="mod">
          <ac:chgData name="Jennifer Thomson" userId="f47e08fd4dbc1750" providerId="LiveId" clId="{A6954EE2-ADCA-4649-872D-590B9F2A9AAB}" dt="2022-03-12T19:48:19.942" v="4390" actId="255"/>
          <ac:spMkLst>
            <pc:docMk/>
            <pc:sldMk cId="15976929" sldId="273"/>
            <ac:spMk id="3" creationId="{6CAD6B4B-DE36-4E59-81AC-9C92FB35C978}"/>
          </ac:spMkLst>
        </pc:spChg>
        <pc:spChg chg="del">
          <ac:chgData name="Jennifer Thomson" userId="f47e08fd4dbc1750" providerId="LiveId" clId="{A6954EE2-ADCA-4649-872D-590B9F2A9AAB}" dt="2022-03-01T18:36:08.917" v="2070" actId="26606"/>
          <ac:spMkLst>
            <pc:docMk/>
            <pc:sldMk cId="15976929" sldId="273"/>
            <ac:spMk id="48" creationId="{3A930249-8242-4E2B-AF17-C01826488321}"/>
          </ac:spMkLst>
        </pc:spChg>
        <pc:spChg chg="del">
          <ac:chgData name="Jennifer Thomson" userId="f47e08fd4dbc1750" providerId="LiveId" clId="{A6954EE2-ADCA-4649-872D-590B9F2A9AAB}" dt="2022-03-01T18:36:08.917" v="2070" actId="26606"/>
          <ac:spMkLst>
            <pc:docMk/>
            <pc:sldMk cId="15976929" sldId="273"/>
            <ac:spMk id="49" creationId="{A5BDD999-C5E1-4B3E-A710-768673819165}"/>
          </ac:spMkLst>
        </pc:spChg>
        <pc:spChg chg="add del">
          <ac:chgData name="Jennifer Thomson" userId="f47e08fd4dbc1750" providerId="LiveId" clId="{A6954EE2-ADCA-4649-872D-590B9F2A9AAB}" dt="2022-03-01T18:36:44.186" v="2077" actId="26606"/>
          <ac:spMkLst>
            <pc:docMk/>
            <pc:sldMk cId="15976929" sldId="273"/>
            <ac:spMk id="54" creationId="{657F69E0-C4B0-4BEC-A689-4F8D877F05D4}"/>
          </ac:spMkLst>
        </pc:spChg>
        <pc:spChg chg="add del">
          <ac:chgData name="Jennifer Thomson" userId="f47e08fd4dbc1750" providerId="LiveId" clId="{A6954EE2-ADCA-4649-872D-590B9F2A9AAB}" dt="2022-03-01T18:36:44.186" v="2077" actId="26606"/>
          <ac:spMkLst>
            <pc:docMk/>
            <pc:sldMk cId="15976929" sldId="273"/>
            <ac:spMk id="56" creationId="{9F6380B4-6A1C-481E-8408-B4E6C75B9B81}"/>
          </ac:spMkLst>
        </pc:spChg>
        <pc:spChg chg="add del">
          <ac:chgData name="Jennifer Thomson" userId="f47e08fd4dbc1750" providerId="LiveId" clId="{A6954EE2-ADCA-4649-872D-590B9F2A9AAB}" dt="2022-03-12T19:40:55.295" v="4347" actId="26606"/>
          <ac:spMkLst>
            <pc:docMk/>
            <pc:sldMk cId="15976929" sldId="273"/>
            <ac:spMk id="61" creationId="{71B2258F-86CA-4D4D-8270-BC05FCDEBFB3}"/>
          </ac:spMkLst>
        </pc:spChg>
        <pc:spChg chg="add del">
          <ac:chgData name="Jennifer Thomson" userId="f47e08fd4dbc1750" providerId="LiveId" clId="{A6954EE2-ADCA-4649-872D-590B9F2A9AAB}" dt="2022-03-12T19:40:55.295" v="4346" actId="26606"/>
          <ac:spMkLst>
            <pc:docMk/>
            <pc:sldMk cId="15976929" sldId="273"/>
            <ac:spMk id="66" creationId="{C1DD1A8A-57D5-4A81-AD04-532B043C5611}"/>
          </ac:spMkLst>
        </pc:spChg>
        <pc:spChg chg="add del">
          <ac:chgData name="Jennifer Thomson" userId="f47e08fd4dbc1750" providerId="LiveId" clId="{A6954EE2-ADCA-4649-872D-590B9F2A9AAB}" dt="2022-03-12T19:40:55.295" v="4346" actId="26606"/>
          <ac:spMkLst>
            <pc:docMk/>
            <pc:sldMk cId="15976929" sldId="273"/>
            <ac:spMk id="68" creationId="{007891EC-4501-44ED-A8C8-B11B6DB767AB}"/>
          </ac:spMkLst>
        </pc:spChg>
        <pc:spChg chg="add mod">
          <ac:chgData name="Jennifer Thomson" userId="f47e08fd4dbc1750" providerId="LiveId" clId="{A6954EE2-ADCA-4649-872D-590B9F2A9AAB}" dt="2022-03-12T19:41:18.004" v="4348" actId="207"/>
          <ac:spMkLst>
            <pc:docMk/>
            <pc:sldMk cId="15976929" sldId="273"/>
            <ac:spMk id="70" creationId="{0496ACED-9F6B-4CC5-A927-FB932E0FA259}"/>
          </ac:spMkLst>
        </pc:spChg>
        <pc:picChg chg="add mod ord">
          <ac:chgData name="Jennifer Thomson" userId="f47e08fd4dbc1750" providerId="LiveId" clId="{A6954EE2-ADCA-4649-872D-590B9F2A9AAB}" dt="2022-03-12T19:40:55.295" v="4347" actId="26606"/>
          <ac:picMkLst>
            <pc:docMk/>
            <pc:sldMk cId="15976929" sldId="273"/>
            <ac:picMk id="5" creationId="{0C551D45-C15F-4232-872B-9EE82E6E1913}"/>
          </ac:picMkLst>
        </pc:picChg>
        <pc:picChg chg="del mod">
          <ac:chgData name="Jennifer Thomson" userId="f47e08fd4dbc1750" providerId="LiveId" clId="{A6954EE2-ADCA-4649-872D-590B9F2A9AAB}" dt="2022-03-12T19:39:29.975" v="4341" actId="478"/>
          <ac:picMkLst>
            <pc:docMk/>
            <pc:sldMk cId="15976929" sldId="273"/>
            <ac:picMk id="9" creationId="{9A533AFB-7037-4909-A235-95397D5CCC8D}"/>
          </ac:picMkLst>
        </pc:picChg>
      </pc:sldChg>
      <pc:sldChg chg="del">
        <pc:chgData name="Jennifer Thomson" userId="f47e08fd4dbc1750" providerId="LiveId" clId="{A6954EE2-ADCA-4649-872D-590B9F2A9AAB}" dt="2022-02-28T16:16:02.268" v="218" actId="2696"/>
        <pc:sldMkLst>
          <pc:docMk/>
          <pc:sldMk cId="2645216634" sldId="278"/>
        </pc:sldMkLst>
      </pc:sldChg>
      <pc:sldChg chg="addSp delSp modSp mod ord setBg setClrOvrMap">
        <pc:chgData name="Jennifer Thomson" userId="f47e08fd4dbc1750" providerId="LiveId" clId="{A6954EE2-ADCA-4649-872D-590B9F2A9AAB}" dt="2022-03-16T12:34:11.728" v="5300" actId="207"/>
        <pc:sldMkLst>
          <pc:docMk/>
          <pc:sldMk cId="406540989" sldId="279"/>
        </pc:sldMkLst>
        <pc:spChg chg="del mod">
          <ac:chgData name="Jennifer Thomson" userId="f47e08fd4dbc1750" providerId="LiveId" clId="{A6954EE2-ADCA-4649-872D-590B9F2A9AAB}" dt="2022-03-01T17:16:05.669" v="782" actId="478"/>
          <ac:spMkLst>
            <pc:docMk/>
            <pc:sldMk cId="406540989" sldId="279"/>
            <ac:spMk id="2" creationId="{7719E6C6-43B4-404B-A574-460407BC58F6}"/>
          </ac:spMkLst>
        </pc:spChg>
        <pc:spChg chg="add del mod">
          <ac:chgData name="Jennifer Thomson" userId="f47e08fd4dbc1750" providerId="LiveId" clId="{A6954EE2-ADCA-4649-872D-590B9F2A9AAB}" dt="2022-03-01T17:16:07.942" v="783" actId="478"/>
          <ac:spMkLst>
            <pc:docMk/>
            <pc:sldMk cId="406540989" sldId="279"/>
            <ac:spMk id="4" creationId="{9353E63D-BBBD-4CD0-AF58-0CFB3F014DC1}"/>
          </ac:spMkLst>
        </pc:spChg>
        <pc:spChg chg="add del">
          <ac:chgData name="Jennifer Thomson" userId="f47e08fd4dbc1750" providerId="LiveId" clId="{A6954EE2-ADCA-4649-872D-590B9F2A9AAB}" dt="2022-03-16T12:31:08.424" v="5265" actId="26606"/>
          <ac:spMkLst>
            <pc:docMk/>
            <pc:sldMk cId="406540989" sldId="279"/>
            <ac:spMk id="82" creationId="{D4D28E87-62D2-4602-B72F-5F74AA236CC3}"/>
          </ac:spMkLst>
        </pc:spChg>
        <pc:spChg chg="add del">
          <ac:chgData name="Jennifer Thomson" userId="f47e08fd4dbc1750" providerId="LiveId" clId="{A6954EE2-ADCA-4649-872D-590B9F2A9AAB}" dt="2022-03-16T12:31:48.091" v="5268" actId="26606"/>
          <ac:spMkLst>
            <pc:docMk/>
            <pc:sldMk cId="406540989" sldId="279"/>
            <ac:spMk id="87" creationId="{6EFFF4A2-EB01-4738-9824-8D9A72A51BB9}"/>
          </ac:spMkLst>
        </pc:spChg>
        <pc:spChg chg="add mod">
          <ac:chgData name="Jennifer Thomson" userId="f47e08fd4dbc1750" providerId="LiveId" clId="{A6954EE2-ADCA-4649-872D-590B9F2A9AAB}" dt="2022-03-16T12:34:11.728" v="5300" actId="207"/>
          <ac:spMkLst>
            <pc:docMk/>
            <pc:sldMk cId="406540989" sldId="279"/>
            <ac:spMk id="93" creationId="{E7D0A197-F7EC-4629-86FB-48D5D3B829AB}"/>
          </ac:spMkLst>
        </pc:spChg>
        <pc:spChg chg="add mod">
          <ac:chgData name="Jennifer Thomson" userId="f47e08fd4dbc1750" providerId="LiveId" clId="{A6954EE2-ADCA-4649-872D-590B9F2A9AAB}" dt="2022-03-16T12:34:07.236" v="5294" actId="207"/>
          <ac:spMkLst>
            <pc:docMk/>
            <pc:sldMk cId="406540989" sldId="279"/>
            <ac:spMk id="95" creationId="{47251444-A29D-44A8-9E2E-263F0C215B1F}"/>
          </ac:spMkLst>
        </pc:spChg>
        <pc:spChg chg="add del">
          <ac:chgData name="Jennifer Thomson" userId="f47e08fd4dbc1750" providerId="LiveId" clId="{A6954EE2-ADCA-4649-872D-590B9F2A9AAB}" dt="2022-03-16T12:31:08.413" v="5264" actId="26606"/>
          <ac:spMkLst>
            <pc:docMk/>
            <pc:sldMk cId="406540989" sldId="279"/>
            <ac:spMk id="139" creationId="{C4E4288A-DFC8-40A2-90E5-70E851A933AD}"/>
          </ac:spMkLst>
        </pc:spChg>
        <pc:spChg chg="add del">
          <ac:chgData name="Jennifer Thomson" userId="f47e08fd4dbc1750" providerId="LiveId" clId="{A6954EE2-ADCA-4649-872D-590B9F2A9AAB}" dt="2022-03-16T12:31:08.413" v="5264" actId="26606"/>
          <ac:spMkLst>
            <pc:docMk/>
            <pc:sldMk cId="406540989" sldId="279"/>
            <ac:spMk id="145" creationId="{A9456821-26B9-4181-B181-305FB820DCC4}"/>
          </ac:spMkLst>
        </pc:spChg>
        <pc:spChg chg="add del">
          <ac:chgData name="Jennifer Thomson" userId="f47e08fd4dbc1750" providerId="LiveId" clId="{A6954EE2-ADCA-4649-872D-590B9F2A9AAB}" dt="2022-03-16T12:31:08.413" v="5264" actId="26606"/>
          <ac:spMkLst>
            <pc:docMk/>
            <pc:sldMk cId="406540989" sldId="279"/>
            <ac:spMk id="147" creationId="{0035D6FE-7FA2-4D67-8767-6F7E98AB1602}"/>
          </ac:spMkLst>
        </pc:spChg>
        <pc:spChg chg="add del">
          <ac:chgData name="Jennifer Thomson" userId="f47e08fd4dbc1750" providerId="LiveId" clId="{A6954EE2-ADCA-4649-872D-590B9F2A9AAB}" dt="2022-03-16T12:31:08.413" v="5264" actId="26606"/>
          <ac:spMkLst>
            <pc:docMk/>
            <pc:sldMk cId="406540989" sldId="279"/>
            <ac:spMk id="149" creationId="{0381C401-8AFE-4396-B195-C21EA1C7FB55}"/>
          </ac:spMkLst>
        </pc:spChg>
        <pc:spChg chg="add del">
          <ac:chgData name="Jennifer Thomson" userId="f47e08fd4dbc1750" providerId="LiveId" clId="{A6954EE2-ADCA-4649-872D-590B9F2A9AAB}" dt="2022-03-16T12:31:48.098" v="5269" actId="26606"/>
          <ac:spMkLst>
            <pc:docMk/>
            <pc:sldMk cId="406540989" sldId="279"/>
            <ac:spMk id="151" creationId="{E3020543-B24B-4EC4-8FFC-8DD88EEA91A8}"/>
          </ac:spMkLst>
        </pc:spChg>
        <pc:spChg chg="mod ord">
          <ac:chgData name="Jennifer Thomson" userId="f47e08fd4dbc1750" providerId="LiveId" clId="{A6954EE2-ADCA-4649-872D-590B9F2A9AAB}" dt="2022-03-16T12:32:07.069" v="5277" actId="122"/>
          <ac:spMkLst>
            <pc:docMk/>
            <pc:sldMk cId="406540989" sldId="279"/>
            <ac:spMk id="4102" creationId="{00D57DC5-2689-4F85-9109-966B9BFFFA8E}"/>
          </ac:spMkLst>
        </pc:spChg>
        <pc:spChg chg="add del">
          <ac:chgData name="Jennifer Thomson" userId="f47e08fd4dbc1750" providerId="LiveId" clId="{A6954EE2-ADCA-4649-872D-590B9F2A9AAB}" dt="2022-03-16T12:31:48.098" v="5269" actId="26606"/>
          <ac:spMkLst>
            <pc:docMk/>
            <pc:sldMk cId="406540989" sldId="279"/>
            <ac:spMk id="4104" creationId="{327D73B4-9F5C-4A64-A179-51B9500CB8B5}"/>
          </ac:spMkLst>
        </pc:spChg>
        <pc:spChg chg="add del">
          <ac:chgData name="Jennifer Thomson" userId="f47e08fd4dbc1750" providerId="LiveId" clId="{A6954EE2-ADCA-4649-872D-590B9F2A9AAB}" dt="2022-03-16T12:31:48.098" v="5269" actId="26606"/>
          <ac:spMkLst>
            <pc:docMk/>
            <pc:sldMk cId="406540989" sldId="279"/>
            <ac:spMk id="4105" creationId="{5841E0DD-1BA7-47EA-92C1-DFCD469D043C}"/>
          </ac:spMkLst>
        </pc:spChg>
        <pc:spChg chg="add del">
          <ac:chgData name="Jennifer Thomson" userId="f47e08fd4dbc1750" providerId="LiveId" clId="{A6954EE2-ADCA-4649-872D-590B9F2A9AAB}" dt="2022-03-16T12:31:48.098" v="5269" actId="26606"/>
          <ac:spMkLst>
            <pc:docMk/>
            <pc:sldMk cId="406540989" sldId="279"/>
            <ac:spMk id="4106" creationId="{6CB927A4-E432-4310-9CD5-E89FF5063179}"/>
          </ac:spMkLst>
        </pc:spChg>
        <pc:spChg chg="del">
          <ac:chgData name="Jennifer Thomson" userId="f47e08fd4dbc1750" providerId="LiveId" clId="{A6954EE2-ADCA-4649-872D-590B9F2A9AAB}" dt="2022-03-01T17:16:01.504" v="781" actId="26606"/>
          <ac:spMkLst>
            <pc:docMk/>
            <pc:sldMk cId="406540989" sldId="279"/>
            <ac:spMk id="4107" creationId="{9B76D444-2756-434F-AE61-96D69830C13E}"/>
          </ac:spMkLst>
        </pc:spChg>
        <pc:spChg chg="del">
          <ac:chgData name="Jennifer Thomson" userId="f47e08fd4dbc1750" providerId="LiveId" clId="{A6954EE2-ADCA-4649-872D-590B9F2A9AAB}" dt="2022-03-01T17:16:01.504" v="781" actId="26606"/>
          <ac:spMkLst>
            <pc:docMk/>
            <pc:sldMk cId="406540989" sldId="279"/>
            <ac:spMk id="4108" creationId="{A27B6159-7734-4564-9E0F-C4BC43C36E52}"/>
          </ac:spMkLst>
        </pc:spChg>
        <pc:spChg chg="add del">
          <ac:chgData name="Jennifer Thomson" userId="f47e08fd4dbc1750" providerId="LiveId" clId="{A6954EE2-ADCA-4649-872D-590B9F2A9AAB}" dt="2022-03-16T12:31:48.098" v="5269" actId="26606"/>
          <ac:spMkLst>
            <pc:docMk/>
            <pc:sldMk cId="406540989" sldId="279"/>
            <ac:spMk id="4110" creationId="{8D3BEFDA-0C8B-4C24-AF49-B7E58C98DB64}"/>
          </ac:spMkLst>
        </pc:spChg>
        <pc:spChg chg="add del">
          <ac:chgData name="Jennifer Thomson" userId="f47e08fd4dbc1750" providerId="LiveId" clId="{A6954EE2-ADCA-4649-872D-590B9F2A9AAB}" dt="2022-03-16T12:31:48.098" v="5269" actId="26606"/>
          <ac:spMkLst>
            <pc:docMk/>
            <pc:sldMk cId="406540989" sldId="279"/>
            <ac:spMk id="4111" creationId="{7400EEA6-B330-4DBC-A821-469627E96203}"/>
          </ac:spMkLst>
        </pc:spChg>
        <pc:spChg chg="add del">
          <ac:chgData name="Jennifer Thomson" userId="f47e08fd4dbc1750" providerId="LiveId" clId="{A6954EE2-ADCA-4649-872D-590B9F2A9AAB}" dt="2022-03-16T12:31:48.098" v="5269" actId="26606"/>
          <ac:spMkLst>
            <pc:docMk/>
            <pc:sldMk cId="406540989" sldId="279"/>
            <ac:spMk id="4112" creationId="{1453BF6C-B012-48B7-B4E8-6D7AC7C27D02}"/>
          </ac:spMkLst>
        </pc:spChg>
        <pc:spChg chg="add mod">
          <ac:chgData name="Jennifer Thomson" userId="f47e08fd4dbc1750" providerId="LiveId" clId="{A6954EE2-ADCA-4649-872D-590B9F2A9AAB}" dt="2022-03-16T12:33:45.738" v="5288" actId="207"/>
          <ac:spMkLst>
            <pc:docMk/>
            <pc:sldMk cId="406540989" sldId="279"/>
            <ac:spMk id="4114" creationId="{50D1C5B3-B60D-4696-AE60-100D5EC8AB5D}"/>
          </ac:spMkLst>
        </pc:spChg>
        <pc:spChg chg="add mod">
          <ac:chgData name="Jennifer Thomson" userId="f47e08fd4dbc1750" providerId="LiveId" clId="{A6954EE2-ADCA-4649-872D-590B9F2A9AAB}" dt="2022-03-16T12:34:08.282" v="5296" actId="207"/>
          <ac:spMkLst>
            <pc:docMk/>
            <pc:sldMk cId="406540989" sldId="279"/>
            <ac:spMk id="4115" creationId="{6C45AC87-1D03-4452-BBE4-712E10796A83}"/>
          </ac:spMkLst>
        </pc:spChg>
        <pc:spChg chg="add mod">
          <ac:chgData name="Jennifer Thomson" userId="f47e08fd4dbc1750" providerId="LiveId" clId="{A6954EE2-ADCA-4649-872D-590B9F2A9AAB}" dt="2022-03-16T12:34:10.846" v="5299" actId="207"/>
          <ac:spMkLst>
            <pc:docMk/>
            <pc:sldMk cId="406540989" sldId="279"/>
            <ac:spMk id="4116" creationId="{D3A66E38-056D-4A0A-BF1D-682AB0529888}"/>
          </ac:spMkLst>
        </pc:spChg>
        <pc:grpChg chg="add del">
          <ac:chgData name="Jennifer Thomson" userId="f47e08fd4dbc1750" providerId="LiveId" clId="{A6954EE2-ADCA-4649-872D-590B9F2A9AAB}" dt="2022-03-16T12:31:48.091" v="5268" actId="26606"/>
          <ac:grpSpMkLst>
            <pc:docMk/>
            <pc:sldMk cId="406540989" sldId="279"/>
            <ac:grpSpMk id="89" creationId="{D4469D90-62FA-49B2-981E-5305361D5A58}"/>
          </ac:grpSpMkLst>
        </pc:grpChg>
        <pc:grpChg chg="add del">
          <ac:chgData name="Jennifer Thomson" userId="f47e08fd4dbc1750" providerId="LiveId" clId="{A6954EE2-ADCA-4649-872D-590B9F2A9AAB}" dt="2022-03-16T12:31:08.413" v="5264" actId="26606"/>
          <ac:grpSpMkLst>
            <pc:docMk/>
            <pc:sldMk cId="406540989" sldId="279"/>
            <ac:grpSpMk id="141" creationId="{B63C2D82-D4FA-4A37-BB01-1E7B21E4FF20}"/>
          </ac:grpSpMkLst>
        </pc:grpChg>
        <pc:picChg chg="add mod ord">
          <ac:chgData name="Jennifer Thomson" userId="f47e08fd4dbc1750" providerId="LiveId" clId="{A6954EE2-ADCA-4649-872D-590B9F2A9AAB}" dt="2022-03-16T12:31:48.098" v="5269" actId="26606"/>
          <ac:picMkLst>
            <pc:docMk/>
            <pc:sldMk cId="406540989" sldId="279"/>
            <ac:picMk id="3" creationId="{ACA3C3B7-05AE-44EA-B72E-D3DC77B83C33}"/>
          </ac:picMkLst>
        </pc:picChg>
        <pc:picChg chg="add mod ord">
          <ac:chgData name="Jennifer Thomson" userId="f47e08fd4dbc1750" providerId="LiveId" clId="{A6954EE2-ADCA-4649-872D-590B9F2A9AAB}" dt="2022-03-16T12:31:48.098" v="5269" actId="26606"/>
          <ac:picMkLst>
            <pc:docMk/>
            <pc:sldMk cId="406540989" sldId="279"/>
            <ac:picMk id="5" creationId="{2FB2A810-93F2-41DC-B8D4-1E6A3B1F19FD}"/>
          </ac:picMkLst>
        </pc:picChg>
        <pc:picChg chg="add mod">
          <ac:chgData name="Jennifer Thomson" userId="f47e08fd4dbc1750" providerId="LiveId" clId="{A6954EE2-ADCA-4649-872D-590B9F2A9AAB}" dt="2022-03-16T12:31:48.098" v="5269" actId="26606"/>
          <ac:picMkLst>
            <pc:docMk/>
            <pc:sldMk cId="406540989" sldId="279"/>
            <ac:picMk id="7" creationId="{77F53BF3-675F-4487-B8AE-A5BCE2C2C361}"/>
          </ac:picMkLst>
        </pc:picChg>
        <pc:picChg chg="del mod ord">
          <ac:chgData name="Jennifer Thomson" userId="f47e08fd4dbc1750" providerId="LiveId" clId="{A6954EE2-ADCA-4649-872D-590B9F2A9AAB}" dt="2022-03-16T12:29:41.435" v="5255" actId="478"/>
          <ac:picMkLst>
            <pc:docMk/>
            <pc:sldMk cId="406540989" sldId="279"/>
            <ac:picMk id="4098" creationId="{FDCE6CE5-6606-4B0D-85B9-D6CA9A89D70E}"/>
          </ac:picMkLst>
        </pc:picChg>
        <pc:cxnChg chg="add del">
          <ac:chgData name="Jennifer Thomson" userId="f47e08fd4dbc1750" providerId="LiveId" clId="{A6954EE2-ADCA-4649-872D-590B9F2A9AAB}" dt="2022-03-16T12:31:48.098" v="5269" actId="26606"/>
          <ac:cxnSpMkLst>
            <pc:docMk/>
            <pc:sldMk cId="406540989" sldId="279"/>
            <ac:cxnSpMk id="153" creationId="{C49DA8F6-BCC1-4447-B54C-57856834B94B}"/>
          </ac:cxnSpMkLst>
        </pc:cxnChg>
        <pc:cxnChg chg="del">
          <ac:chgData name="Jennifer Thomson" userId="f47e08fd4dbc1750" providerId="LiveId" clId="{A6954EE2-ADCA-4649-872D-590B9F2A9AAB}" dt="2022-03-01T17:16:01.504" v="781" actId="26606"/>
          <ac:cxnSpMkLst>
            <pc:docMk/>
            <pc:sldMk cId="406540989" sldId="279"/>
            <ac:cxnSpMk id="4109" creationId="{E2FFB46B-05BC-4950-B18A-9593FDAE6ED7}"/>
          </ac:cxnSpMkLst>
        </pc:cxnChg>
      </pc:sldChg>
      <pc:sldChg chg="addSp delSp modSp mod setBg">
        <pc:chgData name="Jennifer Thomson" userId="f47e08fd4dbc1750" providerId="LiveId" clId="{A6954EE2-ADCA-4649-872D-590B9F2A9AAB}" dt="2022-03-01T18:22:11.812" v="2062" actId="26606"/>
        <pc:sldMkLst>
          <pc:docMk/>
          <pc:sldMk cId="1225109892" sldId="284"/>
        </pc:sldMkLst>
        <pc:spChg chg="mod">
          <ac:chgData name="Jennifer Thomson" userId="f47e08fd4dbc1750" providerId="LiveId" clId="{A6954EE2-ADCA-4649-872D-590B9F2A9AAB}" dt="2022-03-01T18:22:11.812" v="2062" actId="26606"/>
          <ac:spMkLst>
            <pc:docMk/>
            <pc:sldMk cId="1225109892" sldId="284"/>
            <ac:spMk id="2" creationId="{9F2EBE40-3B68-40FE-8FF6-49672341B6D7}"/>
          </ac:spMkLst>
        </pc:spChg>
        <pc:spChg chg="add del mod">
          <ac:chgData name="Jennifer Thomson" userId="f47e08fd4dbc1750" providerId="LiveId" clId="{A6954EE2-ADCA-4649-872D-590B9F2A9AAB}" dt="2022-02-28T14:04:12.329" v="36" actId="478"/>
          <ac:spMkLst>
            <pc:docMk/>
            <pc:sldMk cId="1225109892" sldId="284"/>
            <ac:spMk id="4" creationId="{E6578395-B2AB-4FA2-B0F0-970B197A104D}"/>
          </ac:spMkLst>
        </pc:spChg>
        <pc:spChg chg="del">
          <ac:chgData name="Jennifer Thomson" userId="f47e08fd4dbc1750" providerId="LiveId" clId="{A6954EE2-ADCA-4649-872D-590B9F2A9AAB}" dt="2022-02-28T14:04:09.549" v="35" actId="478"/>
          <ac:spMkLst>
            <pc:docMk/>
            <pc:sldMk cId="1225109892" sldId="284"/>
            <ac:spMk id="16" creationId="{BA109D02-08D6-4E41-9F1F-368B3F1209F8}"/>
          </ac:spMkLst>
        </pc:spChg>
        <pc:spChg chg="add del">
          <ac:chgData name="Jennifer Thomson" userId="f47e08fd4dbc1750" providerId="LiveId" clId="{A6954EE2-ADCA-4649-872D-590B9F2A9AAB}" dt="2022-03-01T18:22:11.812" v="2062" actId="26606"/>
          <ac:spMkLst>
            <pc:docMk/>
            <pc:sldMk cId="1225109892" sldId="284"/>
            <ac:spMk id="43" creationId="{6A84B152-3496-4C52-AF08-97AFFC09DD2C}"/>
          </ac:spMkLst>
        </pc:spChg>
        <pc:spChg chg="add del">
          <ac:chgData name="Jennifer Thomson" userId="f47e08fd4dbc1750" providerId="LiveId" clId="{A6954EE2-ADCA-4649-872D-590B9F2A9AAB}" dt="2022-03-01T18:22:11.812" v="2062" actId="26606"/>
          <ac:spMkLst>
            <pc:docMk/>
            <pc:sldMk cId="1225109892" sldId="284"/>
            <ac:spMk id="45" creationId="{6B2ADB95-0FA3-4BD7-A8AC-89D014A83E5B}"/>
          </ac:spMkLst>
        </pc:spChg>
        <pc:spChg chg="add del">
          <ac:chgData name="Jennifer Thomson" userId="f47e08fd4dbc1750" providerId="LiveId" clId="{A6954EE2-ADCA-4649-872D-590B9F2A9AAB}" dt="2022-03-01T18:22:11.812" v="2062" actId="26606"/>
          <ac:spMkLst>
            <pc:docMk/>
            <pc:sldMk cId="1225109892" sldId="284"/>
            <ac:spMk id="47" creationId="{C924DBCE-E731-4B22-8181-A39C1D86276C}"/>
          </ac:spMkLst>
        </pc:spChg>
        <pc:spChg chg="add del">
          <ac:chgData name="Jennifer Thomson" userId="f47e08fd4dbc1750" providerId="LiveId" clId="{A6954EE2-ADCA-4649-872D-590B9F2A9AAB}" dt="2022-03-01T18:22:11.812" v="2062" actId="26606"/>
          <ac:spMkLst>
            <pc:docMk/>
            <pc:sldMk cId="1225109892" sldId="284"/>
            <ac:spMk id="49" creationId="{4CBF9756-6AC8-4C65-84DF-56FBFFA1D873}"/>
          </ac:spMkLst>
        </pc:spChg>
        <pc:spChg chg="add del">
          <ac:chgData name="Jennifer Thomson" userId="f47e08fd4dbc1750" providerId="LiveId" clId="{A6954EE2-ADCA-4649-872D-590B9F2A9AAB}" dt="2022-03-01T18:22:11.812" v="2062" actId="26606"/>
          <ac:spMkLst>
            <pc:docMk/>
            <pc:sldMk cId="1225109892" sldId="284"/>
            <ac:spMk id="51" creationId="{2D385988-EAAF-4C27-AF8A-2BFBECAF3D4F}"/>
          </ac:spMkLst>
        </pc:spChg>
        <pc:spChg chg="add del">
          <ac:chgData name="Jennifer Thomson" userId="f47e08fd4dbc1750" providerId="LiveId" clId="{A6954EE2-ADCA-4649-872D-590B9F2A9AAB}" dt="2022-03-01T18:22:11.812" v="2062" actId="26606"/>
          <ac:spMkLst>
            <pc:docMk/>
            <pc:sldMk cId="1225109892" sldId="284"/>
            <ac:spMk id="55" creationId="{B621D332-7329-4994-8836-C429A51B7549}"/>
          </ac:spMkLst>
        </pc:spChg>
        <pc:spChg chg="add del">
          <ac:chgData name="Jennifer Thomson" userId="f47e08fd4dbc1750" providerId="LiveId" clId="{A6954EE2-ADCA-4649-872D-590B9F2A9AAB}" dt="2022-03-01T18:22:11.812" v="2062" actId="26606"/>
          <ac:spMkLst>
            <pc:docMk/>
            <pc:sldMk cId="1225109892" sldId="284"/>
            <ac:spMk id="57" creationId="{2D20F754-35A9-4508-BE3C-C59996D1437B}"/>
          </ac:spMkLst>
        </pc:spChg>
        <pc:spChg chg="add del">
          <ac:chgData name="Jennifer Thomson" userId="f47e08fd4dbc1750" providerId="LiveId" clId="{A6954EE2-ADCA-4649-872D-590B9F2A9AAB}" dt="2022-03-01T18:22:11.812" v="2062" actId="26606"/>
          <ac:spMkLst>
            <pc:docMk/>
            <pc:sldMk cId="1225109892" sldId="284"/>
            <ac:spMk id="62" creationId="{347D6575-0B06-40B2-9D0F-298202F6BCAC}"/>
          </ac:spMkLst>
        </pc:spChg>
        <pc:spChg chg="add del mod">
          <ac:chgData name="Jennifer Thomson" userId="f47e08fd4dbc1750" providerId="LiveId" clId="{A6954EE2-ADCA-4649-872D-590B9F2A9AAB}" dt="2022-03-01T18:22:11.812" v="2062" actId="26606"/>
          <ac:spMkLst>
            <pc:docMk/>
            <pc:sldMk cId="1225109892" sldId="284"/>
            <ac:spMk id="64" creationId="{E2B33195-5BCA-4BB7-A82D-6739522687DD}"/>
          </ac:spMkLst>
        </pc:spChg>
        <pc:spChg chg="add del mod">
          <ac:chgData name="Jennifer Thomson" userId="f47e08fd4dbc1750" providerId="LiveId" clId="{A6954EE2-ADCA-4649-872D-590B9F2A9AAB}" dt="2022-03-01T18:22:11.812" v="2062" actId="26606"/>
          <ac:spMkLst>
            <pc:docMk/>
            <pc:sldMk cId="1225109892" sldId="284"/>
            <ac:spMk id="66" creationId="{CF8AD9F3-9AF6-494F-83A3-2F677563935C}"/>
          </ac:spMkLst>
        </pc:spChg>
        <pc:spChg chg="add del mod">
          <ac:chgData name="Jennifer Thomson" userId="f47e08fd4dbc1750" providerId="LiveId" clId="{A6954EE2-ADCA-4649-872D-590B9F2A9AAB}" dt="2022-03-01T18:22:11.812" v="2062" actId="26606"/>
          <ac:spMkLst>
            <pc:docMk/>
            <pc:sldMk cId="1225109892" sldId="284"/>
            <ac:spMk id="68" creationId="{0DA5DB8B-7E5C-4ABC-8069-A9A8806F3976}"/>
          </ac:spMkLst>
        </pc:spChg>
        <pc:picChg chg="mod">
          <ac:chgData name="Jennifer Thomson" userId="f47e08fd4dbc1750" providerId="LiveId" clId="{A6954EE2-ADCA-4649-872D-590B9F2A9AAB}" dt="2022-03-01T18:22:11.812" v="2062" actId="26606"/>
          <ac:picMkLst>
            <pc:docMk/>
            <pc:sldMk cId="1225109892" sldId="284"/>
            <ac:picMk id="5" creationId="{ED4087D6-0D83-4F1D-87E6-285FDC9E9768}"/>
          </ac:picMkLst>
        </pc:picChg>
        <pc:cxnChg chg="add del">
          <ac:chgData name="Jennifer Thomson" userId="f47e08fd4dbc1750" providerId="LiveId" clId="{A6954EE2-ADCA-4649-872D-590B9F2A9AAB}" dt="2022-03-01T18:22:11.812" v="2062" actId="26606"/>
          <ac:cxnSpMkLst>
            <pc:docMk/>
            <pc:sldMk cId="1225109892" sldId="284"/>
            <ac:cxnSpMk id="53" creationId="{43621FD4-D14D-45D5-9A57-9A2DE5EA59C0}"/>
          </ac:cxnSpMkLst>
        </pc:cxnChg>
      </pc:sldChg>
      <pc:sldChg chg="addSp delSp modSp add del mod ord setBg setClrOvrMap">
        <pc:chgData name="Jennifer Thomson" userId="f47e08fd4dbc1750" providerId="LiveId" clId="{A6954EE2-ADCA-4649-872D-590B9F2A9AAB}" dt="2022-03-06T12:51:44.274" v="2319" actId="2696"/>
        <pc:sldMkLst>
          <pc:docMk/>
          <pc:sldMk cId="1151215641" sldId="285"/>
        </pc:sldMkLst>
        <pc:spChg chg="mod ord">
          <ac:chgData name="Jennifer Thomson" userId="f47e08fd4dbc1750" providerId="LiveId" clId="{A6954EE2-ADCA-4649-872D-590B9F2A9AAB}" dt="2022-03-06T12:49:49.686" v="2292" actId="26606"/>
          <ac:spMkLst>
            <pc:docMk/>
            <pc:sldMk cId="1151215641" sldId="285"/>
            <ac:spMk id="2" creationId="{F3171B83-43D4-483C-A60F-12E9F0AA2EA1}"/>
          </ac:spMkLst>
        </pc:spChg>
        <pc:spChg chg="del mod">
          <ac:chgData name="Jennifer Thomson" userId="f47e08fd4dbc1750" providerId="LiveId" clId="{A6954EE2-ADCA-4649-872D-590B9F2A9AAB}" dt="2022-03-01T17:01:32.479" v="741" actId="26606"/>
          <ac:spMkLst>
            <pc:docMk/>
            <pc:sldMk cId="1151215641" sldId="285"/>
            <ac:spMk id="3" creationId="{06230125-45D0-4872-9837-0D3D27E5F732}"/>
          </ac:spMkLst>
        </pc:spChg>
        <pc:spChg chg="add del mod">
          <ac:chgData name="Jennifer Thomson" userId="f47e08fd4dbc1750" providerId="LiveId" clId="{A6954EE2-ADCA-4649-872D-590B9F2A9AAB}" dt="2022-03-06T12:12:59.441" v="2195" actId="478"/>
          <ac:spMkLst>
            <pc:docMk/>
            <pc:sldMk cId="1151215641" sldId="285"/>
            <ac:spMk id="4" creationId="{AB463640-52A5-4200-AA04-0FA90467CF30}"/>
          </ac:spMkLst>
        </pc:spChg>
        <pc:spChg chg="del">
          <ac:chgData name="Jennifer Thomson" userId="f47e08fd4dbc1750" providerId="LiveId" clId="{A6954EE2-ADCA-4649-872D-590B9F2A9AAB}" dt="2022-03-06T12:35:18.349" v="2209" actId="26606"/>
          <ac:spMkLst>
            <pc:docMk/>
            <pc:sldMk cId="1151215641" sldId="285"/>
            <ac:spMk id="8" creationId="{827B839B-9ADE-406B-8590-F1CAEDED45A1}"/>
          </ac:spMkLst>
        </pc:spChg>
        <pc:spChg chg="del">
          <ac:chgData name="Jennifer Thomson" userId="f47e08fd4dbc1750" providerId="LiveId" clId="{A6954EE2-ADCA-4649-872D-590B9F2A9AAB}" dt="2022-03-06T12:35:18.349" v="2209" actId="26606"/>
          <ac:spMkLst>
            <pc:docMk/>
            <pc:sldMk cId="1151215641" sldId="285"/>
            <ac:spMk id="10" creationId="{CFE45BF0-46DB-408C-B5F7-7B11716805D4}"/>
          </ac:spMkLst>
        </pc:spChg>
        <pc:spChg chg="del">
          <ac:chgData name="Jennifer Thomson" userId="f47e08fd4dbc1750" providerId="LiveId" clId="{A6954EE2-ADCA-4649-872D-590B9F2A9AAB}" dt="2022-03-06T12:35:18.349" v="2209" actId="26606"/>
          <ac:spMkLst>
            <pc:docMk/>
            <pc:sldMk cId="1151215641" sldId="285"/>
            <ac:spMk id="12" creationId="{2AEBC8F2-97B1-41B4-93F1-2D289E197FBA}"/>
          </ac:spMkLst>
        </pc:spChg>
        <pc:spChg chg="del">
          <ac:chgData name="Jennifer Thomson" userId="f47e08fd4dbc1750" providerId="LiveId" clId="{A6954EE2-ADCA-4649-872D-590B9F2A9AAB}" dt="2022-03-06T12:35:18.349" v="2209" actId="26606"/>
          <ac:spMkLst>
            <pc:docMk/>
            <pc:sldMk cId="1151215641" sldId="285"/>
            <ac:spMk id="14" creationId="{472E3A19-F5D5-48FC-BB9C-48C2F68F598B}"/>
          </ac:spMkLst>
        </pc:spChg>
        <pc:spChg chg="del">
          <ac:chgData name="Jennifer Thomson" userId="f47e08fd4dbc1750" providerId="LiveId" clId="{A6954EE2-ADCA-4649-872D-590B9F2A9AAB}" dt="2022-03-06T12:35:18.349" v="2209" actId="26606"/>
          <ac:spMkLst>
            <pc:docMk/>
            <pc:sldMk cId="1151215641" sldId="285"/>
            <ac:spMk id="16" creationId="{7A62E32F-BB65-43A8-8EB5-92346890E549}"/>
          </ac:spMkLst>
        </pc:spChg>
        <pc:spChg chg="del mod">
          <ac:chgData name="Jennifer Thomson" userId="f47e08fd4dbc1750" providerId="LiveId" clId="{A6954EE2-ADCA-4649-872D-590B9F2A9AAB}" dt="2022-03-06T12:35:18.349" v="2209" actId="26606"/>
          <ac:spMkLst>
            <pc:docMk/>
            <pc:sldMk cId="1151215641" sldId="285"/>
            <ac:spMk id="18" creationId="{14E91B64-9FCC-451E-AFB4-A827D6329367}"/>
          </ac:spMkLst>
        </pc:spChg>
        <pc:spChg chg="add del">
          <ac:chgData name="Jennifer Thomson" userId="f47e08fd4dbc1750" providerId="LiveId" clId="{A6954EE2-ADCA-4649-872D-590B9F2A9AAB}" dt="2022-03-06T12:49:49.686" v="2292" actId="26606"/>
          <ac:spMkLst>
            <pc:docMk/>
            <pc:sldMk cId="1151215641" sldId="285"/>
            <ac:spMk id="25" creationId="{C20267F5-D4E6-477A-A590-81F2ABD1B862}"/>
          </ac:spMkLst>
        </pc:spChg>
        <pc:spChg chg="add del">
          <ac:chgData name="Jennifer Thomson" userId="f47e08fd4dbc1750" providerId="LiveId" clId="{A6954EE2-ADCA-4649-872D-590B9F2A9AAB}" dt="2022-03-06T12:49:49.686" v="2292" actId="26606"/>
          <ac:spMkLst>
            <pc:docMk/>
            <pc:sldMk cId="1151215641" sldId="285"/>
            <ac:spMk id="27" creationId="{F6E384F5-137A-40B1-97F0-694CC6ECD59C}"/>
          </ac:spMkLst>
        </pc:spChg>
        <pc:spChg chg="add del">
          <ac:chgData name="Jennifer Thomson" userId="f47e08fd4dbc1750" providerId="LiveId" clId="{A6954EE2-ADCA-4649-872D-590B9F2A9AAB}" dt="2022-03-06T12:49:49.686" v="2292" actId="26606"/>
          <ac:spMkLst>
            <pc:docMk/>
            <pc:sldMk cId="1151215641" sldId="285"/>
            <ac:spMk id="29" creationId="{9DBC4630-03DA-474F-BBCB-BA3AE6B317A4}"/>
          </ac:spMkLst>
        </pc:spChg>
        <pc:spChg chg="add del">
          <ac:chgData name="Jennifer Thomson" userId="f47e08fd4dbc1750" providerId="LiveId" clId="{A6954EE2-ADCA-4649-872D-590B9F2A9AAB}" dt="2022-03-06T12:49:49.686" v="2292" actId="26606"/>
          <ac:spMkLst>
            <pc:docMk/>
            <pc:sldMk cId="1151215641" sldId="285"/>
            <ac:spMk id="31" creationId="{DB6FE6A8-3E05-4C40-9190-B19BFD524416}"/>
          </ac:spMkLst>
        </pc:spChg>
        <pc:spChg chg="add del">
          <ac:chgData name="Jennifer Thomson" userId="f47e08fd4dbc1750" providerId="LiveId" clId="{A6954EE2-ADCA-4649-872D-590B9F2A9AAB}" dt="2022-03-06T12:49:49.686" v="2292" actId="26606"/>
          <ac:spMkLst>
            <pc:docMk/>
            <pc:sldMk cId="1151215641" sldId="285"/>
            <ac:spMk id="33" creationId="{38315451-BA4E-4F56-BA8A-9CCCA5A0DC22}"/>
          </ac:spMkLst>
        </pc:spChg>
        <pc:spChg chg="add del">
          <ac:chgData name="Jennifer Thomson" userId="f47e08fd4dbc1750" providerId="LiveId" clId="{A6954EE2-ADCA-4649-872D-590B9F2A9AAB}" dt="2022-03-06T12:49:49.686" v="2292" actId="26606"/>
          <ac:spMkLst>
            <pc:docMk/>
            <pc:sldMk cId="1151215641" sldId="285"/>
            <ac:spMk id="35" creationId="{5665E03E-3504-4366-BFC7-0CDEDC637069}"/>
          </ac:spMkLst>
        </pc:spChg>
        <pc:spChg chg="add del">
          <ac:chgData name="Jennifer Thomson" userId="f47e08fd4dbc1750" providerId="LiveId" clId="{A6954EE2-ADCA-4649-872D-590B9F2A9AAB}" dt="2022-03-06T12:49:49.686" v="2292" actId="26606"/>
          <ac:spMkLst>
            <pc:docMk/>
            <pc:sldMk cId="1151215641" sldId="285"/>
            <ac:spMk id="37" creationId="{78418A25-6EAC-4140-BFE6-284E1925B5EE}"/>
          </ac:spMkLst>
        </pc:spChg>
        <pc:spChg chg="add del">
          <ac:chgData name="Jennifer Thomson" userId="f47e08fd4dbc1750" providerId="LiveId" clId="{A6954EE2-ADCA-4649-872D-590B9F2A9AAB}" dt="2022-03-06T12:49:49.686" v="2292" actId="26606"/>
          <ac:spMkLst>
            <pc:docMk/>
            <pc:sldMk cId="1151215641" sldId="285"/>
            <ac:spMk id="39" creationId="{A9A95DA0-8F7C-4AB7-B890-22075705D2D3}"/>
          </ac:spMkLst>
        </pc:spChg>
        <pc:spChg chg="add del">
          <ac:chgData name="Jennifer Thomson" userId="f47e08fd4dbc1750" providerId="LiveId" clId="{A6954EE2-ADCA-4649-872D-590B9F2A9AAB}" dt="2022-03-06T12:49:49.686" v="2292" actId="26606"/>
          <ac:spMkLst>
            <pc:docMk/>
            <pc:sldMk cId="1151215641" sldId="285"/>
            <ac:spMk id="41" creationId="{6B9D64DB-4D5C-4A91-B45F-F301E3174F9F}"/>
          </ac:spMkLst>
        </pc:spChg>
        <pc:spChg chg="add del">
          <ac:chgData name="Jennifer Thomson" userId="f47e08fd4dbc1750" providerId="LiveId" clId="{A6954EE2-ADCA-4649-872D-590B9F2A9AAB}" dt="2022-03-06T12:49:49.686" v="2292" actId="26606"/>
          <ac:spMkLst>
            <pc:docMk/>
            <pc:sldMk cId="1151215641" sldId="285"/>
            <ac:spMk id="43" creationId="{E2193FF3-0731-4CB1-A0ED-1F3321A42090}"/>
          </ac:spMkLst>
        </pc:spChg>
        <pc:spChg chg="add del">
          <ac:chgData name="Jennifer Thomson" userId="f47e08fd4dbc1750" providerId="LiveId" clId="{A6954EE2-ADCA-4649-872D-590B9F2A9AAB}" dt="2022-03-06T12:49:49.686" v="2292" actId="26606"/>
          <ac:spMkLst>
            <pc:docMk/>
            <pc:sldMk cId="1151215641" sldId="285"/>
            <ac:spMk id="45" creationId="{CB14CE1B-4BC5-4EF2-BE3D-05E4F580B3DB}"/>
          </ac:spMkLst>
        </pc:spChg>
        <pc:spChg chg="add del">
          <ac:chgData name="Jennifer Thomson" userId="f47e08fd4dbc1750" providerId="LiveId" clId="{A6954EE2-ADCA-4649-872D-590B9F2A9AAB}" dt="2022-03-06T12:49:49.686" v="2292" actId="26606"/>
          <ac:spMkLst>
            <pc:docMk/>
            <pc:sldMk cId="1151215641" sldId="285"/>
            <ac:spMk id="47" creationId="{A1CCC4E2-0E38-41AA-A1C5-DBB03438714F}"/>
          </ac:spMkLst>
        </pc:spChg>
        <pc:spChg chg="add">
          <ac:chgData name="Jennifer Thomson" userId="f47e08fd4dbc1750" providerId="LiveId" clId="{A6954EE2-ADCA-4649-872D-590B9F2A9AAB}" dt="2022-03-06T12:49:49.686" v="2292" actId="26606"/>
          <ac:spMkLst>
            <pc:docMk/>
            <pc:sldMk cId="1151215641" sldId="285"/>
            <ac:spMk id="52" creationId="{96918796-2918-40D6-BE3A-4600C47FCD42}"/>
          </ac:spMkLst>
        </pc:spChg>
        <pc:graphicFrameChg chg="add del mod">
          <ac:chgData name="Jennifer Thomson" userId="f47e08fd4dbc1750" providerId="LiveId" clId="{A6954EE2-ADCA-4649-872D-590B9F2A9AAB}" dt="2022-03-06T12:12:55.029" v="2194" actId="478"/>
          <ac:graphicFrameMkLst>
            <pc:docMk/>
            <pc:sldMk cId="1151215641" sldId="285"/>
            <ac:graphicFrameMk id="20" creationId="{34417CED-D1E0-490D-B7D0-508687A0F253}"/>
          </ac:graphicFrameMkLst>
        </pc:graphicFrameChg>
        <pc:picChg chg="add mod ord">
          <ac:chgData name="Jennifer Thomson" userId="f47e08fd4dbc1750" providerId="LiveId" clId="{A6954EE2-ADCA-4649-872D-590B9F2A9AAB}" dt="2022-03-06T12:49:49.686" v="2292" actId="26606"/>
          <ac:picMkLst>
            <pc:docMk/>
            <pc:sldMk cId="1151215641" sldId="285"/>
            <ac:picMk id="4" creationId="{5EB456B8-88B9-4974-96DD-24C8BD65848A}"/>
          </ac:picMkLst>
        </pc:picChg>
        <pc:picChg chg="add mod">
          <ac:chgData name="Jennifer Thomson" userId="f47e08fd4dbc1750" providerId="LiveId" clId="{A6954EE2-ADCA-4649-872D-590B9F2A9AAB}" dt="2022-03-06T12:49:49.686" v="2292" actId="26606"/>
          <ac:picMkLst>
            <pc:docMk/>
            <pc:sldMk cId="1151215641" sldId="285"/>
            <ac:picMk id="6" creationId="{3B5C7DE6-1E49-4142-8649-18BBDEB285B7}"/>
          </ac:picMkLst>
        </pc:picChg>
        <pc:picChg chg="add mod ord">
          <ac:chgData name="Jennifer Thomson" userId="f47e08fd4dbc1750" providerId="LiveId" clId="{A6954EE2-ADCA-4649-872D-590B9F2A9AAB}" dt="2022-03-06T12:49:49.686" v="2292" actId="26606"/>
          <ac:picMkLst>
            <pc:docMk/>
            <pc:sldMk cId="1151215641" sldId="285"/>
            <ac:picMk id="9" creationId="{31149758-49DC-40B3-A374-D398B46F04EC}"/>
          </ac:picMkLst>
        </pc:picChg>
        <pc:picChg chg="add mod ord">
          <ac:chgData name="Jennifer Thomson" userId="f47e08fd4dbc1750" providerId="LiveId" clId="{A6954EE2-ADCA-4649-872D-590B9F2A9AAB}" dt="2022-03-06T12:49:49.686" v="2292" actId="26606"/>
          <ac:picMkLst>
            <pc:docMk/>
            <pc:sldMk cId="1151215641" sldId="285"/>
            <ac:picMk id="13" creationId="{3A725179-D2CA-402F-A851-A85109D3E718}"/>
          </ac:picMkLst>
        </pc:picChg>
        <pc:picChg chg="add mod ord">
          <ac:chgData name="Jennifer Thomson" userId="f47e08fd4dbc1750" providerId="LiveId" clId="{A6954EE2-ADCA-4649-872D-590B9F2A9AAB}" dt="2022-03-06T12:49:49.686" v="2292" actId="26606"/>
          <ac:picMkLst>
            <pc:docMk/>
            <pc:sldMk cId="1151215641" sldId="285"/>
            <ac:picMk id="17" creationId="{98A80797-9C0C-49B5-AA85-6F423C8B88C3}"/>
          </ac:picMkLst>
        </pc:picChg>
        <pc:picChg chg="add mod ord">
          <ac:chgData name="Jennifer Thomson" userId="f47e08fd4dbc1750" providerId="LiveId" clId="{A6954EE2-ADCA-4649-872D-590B9F2A9AAB}" dt="2022-03-06T12:49:49.686" v="2292" actId="26606"/>
          <ac:picMkLst>
            <pc:docMk/>
            <pc:sldMk cId="1151215641" sldId="285"/>
            <ac:picMk id="20" creationId="{8129C176-CE70-4D9B-9B74-46691B9FB93F}"/>
          </ac:picMkLst>
        </pc:picChg>
        <pc:picChg chg="add mod">
          <ac:chgData name="Jennifer Thomson" userId="f47e08fd4dbc1750" providerId="LiveId" clId="{A6954EE2-ADCA-4649-872D-590B9F2A9AAB}" dt="2022-03-06T12:49:49.686" v="2292" actId="26606"/>
          <ac:picMkLst>
            <pc:docMk/>
            <pc:sldMk cId="1151215641" sldId="285"/>
            <ac:picMk id="22" creationId="{7720E549-CFBF-4614-BDF7-B0FF29BAD6FA}"/>
          </ac:picMkLst>
        </pc:picChg>
      </pc:sldChg>
      <pc:sldChg chg="addSp delSp modSp mod ord setClrOvrMap">
        <pc:chgData name="Jennifer Thomson" userId="f47e08fd4dbc1750" providerId="LiveId" clId="{A6954EE2-ADCA-4649-872D-590B9F2A9AAB}" dt="2022-03-03T14:18:51.361" v="2179" actId="20577"/>
        <pc:sldMkLst>
          <pc:docMk/>
          <pc:sldMk cId="2080934693" sldId="286"/>
        </pc:sldMkLst>
        <pc:spChg chg="mod">
          <ac:chgData name="Jennifer Thomson" userId="f47e08fd4dbc1750" providerId="LiveId" clId="{A6954EE2-ADCA-4649-872D-590B9F2A9AAB}" dt="2022-03-01T17:45:58.727" v="1287" actId="255"/>
          <ac:spMkLst>
            <pc:docMk/>
            <pc:sldMk cId="2080934693" sldId="286"/>
            <ac:spMk id="2" creationId="{CF93B36E-2716-48EF-8C00-76CCFA8E8FA0}"/>
          </ac:spMkLst>
        </pc:spChg>
        <pc:spChg chg="mod">
          <ac:chgData name="Jennifer Thomson" userId="f47e08fd4dbc1750" providerId="LiveId" clId="{A6954EE2-ADCA-4649-872D-590B9F2A9AAB}" dt="2022-03-03T14:18:51.361" v="2179" actId="20577"/>
          <ac:spMkLst>
            <pc:docMk/>
            <pc:sldMk cId="2080934693" sldId="286"/>
            <ac:spMk id="3" creationId="{162B0E99-059D-4307-8B7C-31AA729B1340}"/>
          </ac:spMkLst>
        </pc:spChg>
        <pc:spChg chg="add del">
          <ac:chgData name="Jennifer Thomson" userId="f47e08fd4dbc1750" providerId="LiveId" clId="{A6954EE2-ADCA-4649-872D-590B9F2A9AAB}" dt="2022-03-01T17:31:44.139" v="1252" actId="26606"/>
          <ac:spMkLst>
            <pc:docMk/>
            <pc:sldMk cId="2080934693" sldId="286"/>
            <ac:spMk id="63" creationId="{D2B783EE-0239-4717-BBEA-8C9EAC61C824}"/>
          </ac:spMkLst>
        </pc:spChg>
        <pc:spChg chg="add del">
          <ac:chgData name="Jennifer Thomson" userId="f47e08fd4dbc1750" providerId="LiveId" clId="{A6954EE2-ADCA-4649-872D-590B9F2A9AAB}" dt="2022-03-01T17:31:44.139" v="1252" actId="26606"/>
          <ac:spMkLst>
            <pc:docMk/>
            <pc:sldMk cId="2080934693" sldId="286"/>
            <ac:spMk id="65" creationId="{A7B99495-F43F-4D80-A44F-2CB4764EB90B}"/>
          </ac:spMkLst>
        </pc:spChg>
        <pc:spChg chg="add del">
          <ac:chgData name="Jennifer Thomson" userId="f47e08fd4dbc1750" providerId="LiveId" clId="{A6954EE2-ADCA-4649-872D-590B9F2A9AAB}" dt="2022-03-01T17:31:44.139" v="1252" actId="26606"/>
          <ac:spMkLst>
            <pc:docMk/>
            <pc:sldMk cId="2080934693" sldId="286"/>
            <ac:spMk id="67" creationId="{70BEB1E7-2F88-40BC-B73D-42E5B6F80BFC}"/>
          </ac:spMkLst>
        </pc:spChg>
        <pc:spChg chg="add del">
          <ac:chgData name="Jennifer Thomson" userId="f47e08fd4dbc1750" providerId="LiveId" clId="{A6954EE2-ADCA-4649-872D-590B9F2A9AAB}" dt="2022-03-01T17:31:44.121" v="1251" actId="26606"/>
          <ac:spMkLst>
            <pc:docMk/>
            <pc:sldMk cId="2080934693" sldId="286"/>
            <ac:spMk id="72" creationId="{23D09407-53BC-485E-B4CE-BC5E4FC4B25B}"/>
          </ac:spMkLst>
        </pc:spChg>
        <pc:spChg chg="add del">
          <ac:chgData name="Jennifer Thomson" userId="f47e08fd4dbc1750" providerId="LiveId" clId="{A6954EE2-ADCA-4649-872D-590B9F2A9AAB}" dt="2022-03-01T17:31:44.121" v="1251" actId="26606"/>
          <ac:spMkLst>
            <pc:docMk/>
            <pc:sldMk cId="2080934693" sldId="286"/>
            <ac:spMk id="74" creationId="{921DB988-49FC-4608-B0A2-E2F3A4019041}"/>
          </ac:spMkLst>
        </pc:spChg>
        <pc:spChg chg="add">
          <ac:chgData name="Jennifer Thomson" userId="f47e08fd4dbc1750" providerId="LiveId" clId="{A6954EE2-ADCA-4649-872D-590B9F2A9AAB}" dt="2022-03-01T17:31:44.139" v="1252" actId="26606"/>
          <ac:spMkLst>
            <pc:docMk/>
            <pc:sldMk cId="2080934693" sldId="286"/>
            <ac:spMk id="88" creationId="{F51B89E8-F88B-40A4-A39E-3946440B168F}"/>
          </ac:spMkLst>
        </pc:spChg>
        <pc:spChg chg="add mod">
          <ac:chgData name="Jennifer Thomson" userId="f47e08fd4dbc1750" providerId="LiveId" clId="{A6954EE2-ADCA-4649-872D-590B9F2A9AAB}" dt="2022-03-01T17:47:09.347" v="1290" actId="207"/>
          <ac:spMkLst>
            <pc:docMk/>
            <pc:sldMk cId="2080934693" sldId="286"/>
            <ac:spMk id="89" creationId="{B335AE8D-B60B-4BC5-98A0-ADB3712C8D8D}"/>
          </ac:spMkLst>
        </pc:spChg>
        <pc:grpChg chg="add del">
          <ac:chgData name="Jennifer Thomson" userId="f47e08fd4dbc1750" providerId="LiveId" clId="{A6954EE2-ADCA-4649-872D-590B9F2A9AAB}" dt="2022-03-01T17:31:44.121" v="1251" actId="26606"/>
          <ac:grpSpMkLst>
            <pc:docMk/>
            <pc:sldMk cId="2080934693" sldId="286"/>
            <ac:grpSpMk id="76" creationId="{E9B930FD-8671-4C4C-ADCF-73AC1D0CD417}"/>
          </ac:grpSpMkLst>
        </pc:grpChg>
        <pc:grpChg chg="add del">
          <ac:chgData name="Jennifer Thomson" userId="f47e08fd4dbc1750" providerId="LiveId" clId="{A6954EE2-ADCA-4649-872D-590B9F2A9AAB}" dt="2022-03-01T17:31:44.121" v="1251" actId="26606"/>
          <ac:grpSpMkLst>
            <pc:docMk/>
            <pc:sldMk cId="2080934693" sldId="286"/>
            <ac:grpSpMk id="82" creationId="{383C2651-AE0C-4AE4-8725-E2F9414FE219}"/>
          </ac:grpSpMkLst>
        </pc:grpChg>
        <pc:picChg chg="mod">
          <ac:chgData name="Jennifer Thomson" userId="f47e08fd4dbc1750" providerId="LiveId" clId="{A6954EE2-ADCA-4649-872D-590B9F2A9AAB}" dt="2022-03-01T17:44:53.604" v="1279" actId="1076"/>
          <ac:picMkLst>
            <pc:docMk/>
            <pc:sldMk cId="2080934693" sldId="286"/>
            <ac:picMk id="5" creationId="{012363B2-906E-484E-B03D-3BA0D6CA969C}"/>
          </ac:picMkLst>
        </pc:picChg>
        <pc:picChg chg="add del mod">
          <ac:chgData name="Jennifer Thomson" userId="f47e08fd4dbc1750" providerId="LiveId" clId="{A6954EE2-ADCA-4649-872D-590B9F2A9AAB}" dt="2022-03-01T17:31:18.159" v="1249" actId="478"/>
          <ac:picMkLst>
            <pc:docMk/>
            <pc:sldMk cId="2080934693" sldId="286"/>
            <ac:picMk id="6" creationId="{2971BF03-74B1-4077-A4BB-99C9BB85931B}"/>
          </ac:picMkLst>
        </pc:picChg>
        <pc:picChg chg="del mod">
          <ac:chgData name="Jennifer Thomson" userId="f47e08fd4dbc1750" providerId="LiveId" clId="{A6954EE2-ADCA-4649-872D-590B9F2A9AAB}" dt="2022-03-01T17:28:41.715" v="1243" actId="478"/>
          <ac:picMkLst>
            <pc:docMk/>
            <pc:sldMk cId="2080934693" sldId="286"/>
            <ac:picMk id="7" creationId="{52C4FD4D-70CE-43DE-8A35-5868FF635B15}"/>
          </ac:picMkLst>
        </pc:picChg>
        <pc:picChg chg="del">
          <ac:chgData name="Jennifer Thomson" userId="f47e08fd4dbc1750" providerId="LiveId" clId="{A6954EE2-ADCA-4649-872D-590B9F2A9AAB}" dt="2022-03-01T17:29:27.754" v="1244" actId="478"/>
          <ac:picMkLst>
            <pc:docMk/>
            <pc:sldMk cId="2080934693" sldId="286"/>
            <ac:picMk id="9" creationId="{62A25A65-13FE-4E95-8831-2E1BADDD2779}"/>
          </ac:picMkLst>
        </pc:picChg>
        <pc:picChg chg="add mod">
          <ac:chgData name="Jennifer Thomson" userId="f47e08fd4dbc1750" providerId="LiveId" clId="{A6954EE2-ADCA-4649-872D-590B9F2A9AAB}" dt="2022-03-01T17:44:35.826" v="1276" actId="688"/>
          <ac:picMkLst>
            <pc:docMk/>
            <pc:sldMk cId="2080934693" sldId="286"/>
            <ac:picMk id="10" creationId="{443AB4AA-97DD-48D4-9CCC-3CE7D73A104A}"/>
          </ac:picMkLst>
        </pc:picChg>
        <pc:picChg chg="add mod">
          <ac:chgData name="Jennifer Thomson" userId="f47e08fd4dbc1750" providerId="LiveId" clId="{A6954EE2-ADCA-4649-872D-590B9F2A9AAB}" dt="2022-03-01T17:45:33.077" v="1286" actId="1076"/>
          <ac:picMkLst>
            <pc:docMk/>
            <pc:sldMk cId="2080934693" sldId="286"/>
            <ac:picMk id="11" creationId="{05ED407F-30FC-4056-A92B-A270CEC77507}"/>
          </ac:picMkLst>
        </pc:picChg>
      </pc:sldChg>
      <pc:sldChg chg="del">
        <pc:chgData name="Jennifer Thomson" userId="f47e08fd4dbc1750" providerId="LiveId" clId="{A6954EE2-ADCA-4649-872D-590B9F2A9AAB}" dt="2022-02-28T16:15:13.892" v="216" actId="2696"/>
        <pc:sldMkLst>
          <pc:docMk/>
          <pc:sldMk cId="362636956" sldId="287"/>
        </pc:sldMkLst>
      </pc:sldChg>
      <pc:sldChg chg="modSp del mod">
        <pc:chgData name="Jennifer Thomson" userId="f47e08fd4dbc1750" providerId="LiveId" clId="{A6954EE2-ADCA-4649-872D-590B9F2A9AAB}" dt="2022-03-01T16:24:06.894" v="710" actId="2696"/>
        <pc:sldMkLst>
          <pc:docMk/>
          <pc:sldMk cId="1948205060" sldId="288"/>
        </pc:sldMkLst>
        <pc:spChg chg="mod">
          <ac:chgData name="Jennifer Thomson" userId="f47e08fd4dbc1750" providerId="LiveId" clId="{A6954EE2-ADCA-4649-872D-590B9F2A9AAB}" dt="2022-02-28T16:30:17.825" v="417" actId="20577"/>
          <ac:spMkLst>
            <pc:docMk/>
            <pc:sldMk cId="1948205060" sldId="288"/>
            <ac:spMk id="3" creationId="{7479684C-CD19-4CAE-92E6-4A55B28E9EFD}"/>
          </ac:spMkLst>
        </pc:spChg>
      </pc:sldChg>
      <pc:sldChg chg="addSp delSp modSp mod">
        <pc:chgData name="Jennifer Thomson" userId="f47e08fd4dbc1750" providerId="LiveId" clId="{A6954EE2-ADCA-4649-872D-590B9F2A9AAB}" dt="2022-03-16T12:13:56.060" v="4769" actId="18131"/>
        <pc:sldMkLst>
          <pc:docMk/>
          <pc:sldMk cId="2519657352" sldId="290"/>
        </pc:sldMkLst>
        <pc:spChg chg="mod">
          <ac:chgData name="Jennifer Thomson" userId="f47e08fd4dbc1750" providerId="LiveId" clId="{A6954EE2-ADCA-4649-872D-590B9F2A9AAB}" dt="2022-03-16T12:11:11.297" v="4751" actId="26606"/>
          <ac:spMkLst>
            <pc:docMk/>
            <pc:sldMk cId="2519657352" sldId="290"/>
            <ac:spMk id="2" creationId="{CBCF4187-134F-44E2-837C-1F633593D4AE}"/>
          </ac:spMkLst>
        </pc:spChg>
        <pc:spChg chg="del">
          <ac:chgData name="Jennifer Thomson" userId="f47e08fd4dbc1750" providerId="LiveId" clId="{A6954EE2-ADCA-4649-872D-590B9F2A9AAB}" dt="2022-03-01T18:35:47.177" v="2068" actId="26606"/>
          <ac:spMkLst>
            <pc:docMk/>
            <pc:sldMk cId="2519657352" sldId="290"/>
            <ac:spMk id="28" creationId="{F13C74B1-5B17-4795-BED0-7140497B445A}"/>
          </ac:spMkLst>
        </pc:spChg>
        <pc:spChg chg="del">
          <ac:chgData name="Jennifer Thomson" userId="f47e08fd4dbc1750" providerId="LiveId" clId="{A6954EE2-ADCA-4649-872D-590B9F2A9AAB}" dt="2022-03-01T18:35:47.177" v="2068" actId="26606"/>
          <ac:spMkLst>
            <pc:docMk/>
            <pc:sldMk cId="2519657352" sldId="290"/>
            <ac:spMk id="29" creationId="{D4974D33-8DC5-464E-8C6D-BE58F0669C17}"/>
          </ac:spMkLst>
        </pc:spChg>
        <pc:spChg chg="add del">
          <ac:chgData name="Jennifer Thomson" userId="f47e08fd4dbc1750" providerId="LiveId" clId="{A6954EE2-ADCA-4649-872D-590B9F2A9AAB}" dt="2022-03-16T12:11:11.297" v="4751" actId="26606"/>
          <ac:spMkLst>
            <pc:docMk/>
            <pc:sldMk cId="2519657352" sldId="290"/>
            <ac:spMk id="34" creationId="{F13C74B1-5B17-4795-BED0-7140497B445A}"/>
          </ac:spMkLst>
        </pc:spChg>
        <pc:spChg chg="add del">
          <ac:chgData name="Jennifer Thomson" userId="f47e08fd4dbc1750" providerId="LiveId" clId="{A6954EE2-ADCA-4649-872D-590B9F2A9AAB}" dt="2022-03-16T12:11:11.297" v="4751" actId="26606"/>
          <ac:spMkLst>
            <pc:docMk/>
            <pc:sldMk cId="2519657352" sldId="290"/>
            <ac:spMk id="36" creationId="{D4974D33-8DC5-464E-8C6D-BE58F0669C17}"/>
          </ac:spMkLst>
        </pc:spChg>
        <pc:spChg chg="add del">
          <ac:chgData name="Jennifer Thomson" userId="f47e08fd4dbc1750" providerId="LiveId" clId="{A6954EE2-ADCA-4649-872D-590B9F2A9AAB}" dt="2022-03-16T12:12:37.272" v="4762" actId="26606"/>
          <ac:spMkLst>
            <pc:docMk/>
            <pc:sldMk cId="2519657352" sldId="290"/>
            <ac:spMk id="41" creationId="{2C61293E-6EBE-43EF-A52C-9BEBFD7679D4}"/>
          </ac:spMkLst>
        </pc:spChg>
        <pc:spChg chg="add del">
          <ac:chgData name="Jennifer Thomson" userId="f47e08fd4dbc1750" providerId="LiveId" clId="{A6954EE2-ADCA-4649-872D-590B9F2A9AAB}" dt="2022-03-16T12:12:37.272" v="4762" actId="26606"/>
          <ac:spMkLst>
            <pc:docMk/>
            <pc:sldMk cId="2519657352" sldId="290"/>
            <ac:spMk id="43" creationId="{21540236-BFD5-4A9D-8840-4703E7F76825}"/>
          </ac:spMkLst>
        </pc:spChg>
        <pc:spChg chg="add del">
          <ac:chgData name="Jennifer Thomson" userId="f47e08fd4dbc1750" providerId="LiveId" clId="{A6954EE2-ADCA-4649-872D-590B9F2A9AAB}" dt="2022-03-16T12:12:37.272" v="4762" actId="26606"/>
          <ac:spMkLst>
            <pc:docMk/>
            <pc:sldMk cId="2519657352" sldId="290"/>
            <ac:spMk id="48" creationId="{2C61293E-6EBE-43EF-A52C-9BEBFD7679D4}"/>
          </ac:spMkLst>
        </pc:spChg>
        <pc:spChg chg="add del">
          <ac:chgData name="Jennifer Thomson" userId="f47e08fd4dbc1750" providerId="LiveId" clId="{A6954EE2-ADCA-4649-872D-590B9F2A9AAB}" dt="2022-03-16T12:12:37.272" v="4762" actId="26606"/>
          <ac:spMkLst>
            <pc:docMk/>
            <pc:sldMk cId="2519657352" sldId="290"/>
            <ac:spMk id="50" creationId="{21540236-BFD5-4A9D-8840-4703E7F76825}"/>
          </ac:spMkLst>
        </pc:spChg>
        <pc:graphicFrameChg chg="mod modGraphic">
          <ac:chgData name="Jennifer Thomson" userId="f47e08fd4dbc1750" providerId="LiveId" clId="{A6954EE2-ADCA-4649-872D-590B9F2A9AAB}" dt="2022-03-16T12:12:37.272" v="4762" actId="26606"/>
          <ac:graphicFrameMkLst>
            <pc:docMk/>
            <pc:sldMk cId="2519657352" sldId="290"/>
            <ac:graphicFrameMk id="5" creationId="{3BED0D31-2A94-4060-A4DF-C699419787C8}"/>
          </ac:graphicFrameMkLst>
        </pc:graphicFrameChg>
        <pc:picChg chg="mod modCrop">
          <ac:chgData name="Jennifer Thomson" userId="f47e08fd4dbc1750" providerId="LiveId" clId="{A6954EE2-ADCA-4649-872D-590B9F2A9AAB}" dt="2022-03-16T12:13:56.060" v="4769" actId="18131"/>
          <ac:picMkLst>
            <pc:docMk/>
            <pc:sldMk cId="2519657352" sldId="290"/>
            <ac:picMk id="6" creationId="{1118D6A3-0C7D-4A10-9B81-53DD9E77A692}"/>
          </ac:picMkLst>
        </pc:picChg>
      </pc:sldChg>
      <pc:sldChg chg="addSp delSp modSp mod ord setBg">
        <pc:chgData name="Jennifer Thomson" userId="f47e08fd4dbc1750" providerId="LiveId" clId="{A6954EE2-ADCA-4649-872D-590B9F2A9AAB}" dt="2022-03-14T17:03:39.672" v="4580" actId="208"/>
        <pc:sldMkLst>
          <pc:docMk/>
          <pc:sldMk cId="2114224850" sldId="291"/>
        </pc:sldMkLst>
        <pc:spChg chg="mod">
          <ac:chgData name="Jennifer Thomson" userId="f47e08fd4dbc1750" providerId="LiveId" clId="{A6954EE2-ADCA-4649-872D-590B9F2A9AAB}" dt="2022-03-14T17:03:04.177" v="4571" actId="26606"/>
          <ac:spMkLst>
            <pc:docMk/>
            <pc:sldMk cId="2114224850" sldId="291"/>
            <ac:spMk id="2" creationId="{CCC69642-3100-4159-845A-EB042DFD3E5B}"/>
          </ac:spMkLst>
        </pc:spChg>
        <pc:spChg chg="del mod">
          <ac:chgData name="Jennifer Thomson" userId="f47e08fd4dbc1750" providerId="LiveId" clId="{A6954EE2-ADCA-4649-872D-590B9F2A9AAB}" dt="2022-03-14T17:01:29.681" v="4565" actId="478"/>
          <ac:spMkLst>
            <pc:docMk/>
            <pc:sldMk cId="2114224850" sldId="291"/>
            <ac:spMk id="3" creationId="{49DA53AA-9DD1-41C1-8A78-A288D0D8B055}"/>
          </ac:spMkLst>
        </pc:spChg>
        <pc:spChg chg="add del mod">
          <ac:chgData name="Jennifer Thomson" userId="f47e08fd4dbc1750" providerId="LiveId" clId="{A6954EE2-ADCA-4649-872D-590B9F2A9AAB}" dt="2022-03-14T17:02:34.803" v="4566"/>
          <ac:spMkLst>
            <pc:docMk/>
            <pc:sldMk cId="2114224850" sldId="291"/>
            <ac:spMk id="5" creationId="{F0FE235C-67D8-49C1-B2FB-B421AC8B923F}"/>
          </ac:spMkLst>
        </pc:spChg>
        <pc:spChg chg="add del">
          <ac:chgData name="Jennifer Thomson" userId="f47e08fd4dbc1750" providerId="LiveId" clId="{A6954EE2-ADCA-4649-872D-590B9F2A9AAB}" dt="2022-03-14T17:03:04.177" v="4571" actId="26606"/>
          <ac:spMkLst>
            <pc:docMk/>
            <pc:sldMk cId="2114224850" sldId="291"/>
            <ac:spMk id="35" creationId="{C7D023E4-8DE1-436E-9847-ED6A4B4B04FD}"/>
          </ac:spMkLst>
        </pc:spChg>
        <pc:spChg chg="add del">
          <ac:chgData name="Jennifer Thomson" userId="f47e08fd4dbc1750" providerId="LiveId" clId="{A6954EE2-ADCA-4649-872D-590B9F2A9AAB}" dt="2022-03-14T17:03:04.177" v="4570" actId="26606"/>
          <ac:spMkLst>
            <pc:docMk/>
            <pc:sldMk cId="2114224850" sldId="291"/>
            <ac:spMk id="73" creationId="{70BDD0CE-06A4-404B-8A13-580229C1C923}"/>
          </ac:spMkLst>
        </pc:spChg>
        <pc:spChg chg="add del">
          <ac:chgData name="Jennifer Thomson" userId="f47e08fd4dbc1750" providerId="LiveId" clId="{A6954EE2-ADCA-4649-872D-590B9F2A9AAB}" dt="2022-03-14T17:03:04.177" v="4570" actId="26606"/>
          <ac:spMkLst>
            <pc:docMk/>
            <pc:sldMk cId="2114224850" sldId="291"/>
            <ac:spMk id="75" creationId="{EE9899FA-8881-472C-AA59-D08A89CA8AEF}"/>
          </ac:spMkLst>
        </pc:spChg>
        <pc:spChg chg="add del">
          <ac:chgData name="Jennifer Thomson" userId="f47e08fd4dbc1750" providerId="LiveId" clId="{A6954EE2-ADCA-4649-872D-590B9F2A9AAB}" dt="2022-03-14T17:03:04.177" v="4570" actId="26606"/>
          <ac:spMkLst>
            <pc:docMk/>
            <pc:sldMk cId="2114224850" sldId="291"/>
            <ac:spMk id="77" creationId="{080B7D90-3DF1-4514-B26D-616BE35553C9}"/>
          </ac:spMkLst>
        </pc:spChg>
        <pc:spChg chg="add mod">
          <ac:chgData name="Jennifer Thomson" userId="f47e08fd4dbc1750" providerId="LiveId" clId="{A6954EE2-ADCA-4649-872D-590B9F2A9AAB}" dt="2022-03-14T17:03:29.428" v="4577" actId="208"/>
          <ac:spMkLst>
            <pc:docMk/>
            <pc:sldMk cId="2114224850" sldId="291"/>
            <ac:spMk id="1030" creationId="{823AC064-BC96-4F32-8AE1-B2FD38754823}"/>
          </ac:spMkLst>
        </pc:spChg>
        <pc:grpChg chg="add del">
          <ac:chgData name="Jennifer Thomson" userId="f47e08fd4dbc1750" providerId="LiveId" clId="{A6954EE2-ADCA-4649-872D-590B9F2A9AAB}" dt="2022-03-14T17:03:04.177" v="4571" actId="26606"/>
          <ac:grpSpMkLst>
            <pc:docMk/>
            <pc:sldMk cId="2114224850" sldId="291"/>
            <ac:grpSpMk id="36" creationId="{1FEC590B-3306-47E9-BD67-97F3F76169A4}"/>
          </ac:grpSpMkLst>
        </pc:grpChg>
        <pc:grpChg chg="add del">
          <ac:chgData name="Jennifer Thomson" userId="f47e08fd4dbc1750" providerId="LiveId" clId="{A6954EE2-ADCA-4649-872D-590B9F2A9AAB}" dt="2022-03-14T17:03:04.177" v="4571" actId="26606"/>
          <ac:grpSpMkLst>
            <pc:docMk/>
            <pc:sldMk cId="2114224850" sldId="291"/>
            <ac:grpSpMk id="39" creationId="{A47AAF5E-1692-48C9-98FB-6432BF0BC4F7}"/>
          </ac:grpSpMkLst>
        </pc:grpChg>
        <pc:picChg chg="add mod">
          <ac:chgData name="Jennifer Thomson" userId="f47e08fd4dbc1750" providerId="LiveId" clId="{A6954EE2-ADCA-4649-872D-590B9F2A9AAB}" dt="2022-03-14T17:03:26.683" v="4573" actId="27614"/>
          <ac:picMkLst>
            <pc:docMk/>
            <pc:sldMk cId="2114224850" sldId="291"/>
            <ac:picMk id="1026" creationId="{B499AB0F-D3E1-485B-AC6E-BEB81B4BB287}"/>
          </ac:picMkLst>
        </pc:picChg>
        <pc:picChg chg="add mod">
          <ac:chgData name="Jennifer Thomson" userId="f47e08fd4dbc1750" providerId="LiveId" clId="{A6954EE2-ADCA-4649-872D-590B9F2A9AAB}" dt="2022-03-14T17:03:26.759" v="4575" actId="27614"/>
          <ac:picMkLst>
            <pc:docMk/>
            <pc:sldMk cId="2114224850" sldId="291"/>
            <ac:picMk id="1028" creationId="{CF1D34E9-7EAD-455F-A433-652DF94F7237}"/>
          </ac:picMkLst>
        </pc:picChg>
        <pc:cxnChg chg="add mod">
          <ac:chgData name="Jennifer Thomson" userId="f47e08fd4dbc1750" providerId="LiveId" clId="{A6954EE2-ADCA-4649-872D-590B9F2A9AAB}" dt="2022-03-14T17:03:35.541" v="4579" actId="208"/>
          <ac:cxnSpMkLst>
            <pc:docMk/>
            <pc:sldMk cId="2114224850" sldId="291"/>
            <ac:cxnSpMk id="1031" creationId="{7E7C77BC-7138-40B1-A15B-20F57A494629}"/>
          </ac:cxnSpMkLst>
        </pc:cxnChg>
        <pc:cxnChg chg="add mod">
          <ac:chgData name="Jennifer Thomson" userId="f47e08fd4dbc1750" providerId="LiveId" clId="{A6954EE2-ADCA-4649-872D-590B9F2A9AAB}" dt="2022-03-14T17:03:39.672" v="4580" actId="208"/>
          <ac:cxnSpMkLst>
            <pc:docMk/>
            <pc:sldMk cId="2114224850" sldId="291"/>
            <ac:cxnSpMk id="1032" creationId="{DB146403-F3D6-484B-B2ED-97F9565D0370}"/>
          </ac:cxnSpMkLst>
        </pc:cxnChg>
      </pc:sldChg>
      <pc:sldChg chg="del">
        <pc:chgData name="Jennifer Thomson" userId="f47e08fd4dbc1750" providerId="LiveId" clId="{A6954EE2-ADCA-4649-872D-590B9F2A9AAB}" dt="2022-02-28T14:03:38.260" v="33" actId="2696"/>
        <pc:sldMkLst>
          <pc:docMk/>
          <pc:sldMk cId="2838698916" sldId="295"/>
        </pc:sldMkLst>
      </pc:sldChg>
      <pc:sldChg chg="addSp delSp modSp mod ord modClrScheme delDesignElem chgLayout">
        <pc:chgData name="Jennifer Thomson" userId="f47e08fd4dbc1750" providerId="LiveId" clId="{A6954EE2-ADCA-4649-872D-590B9F2A9AAB}" dt="2022-03-11T14:05:41.038" v="2618"/>
        <pc:sldMkLst>
          <pc:docMk/>
          <pc:sldMk cId="1735005290" sldId="298"/>
        </pc:sldMkLst>
        <pc:spChg chg="add del mod">
          <ac:chgData name="Jennifer Thomson" userId="f47e08fd4dbc1750" providerId="LiveId" clId="{A6954EE2-ADCA-4649-872D-590B9F2A9AAB}" dt="2022-03-01T18:00:36.659" v="1683" actId="478"/>
          <ac:spMkLst>
            <pc:docMk/>
            <pc:sldMk cId="1735005290" sldId="298"/>
            <ac:spMk id="3" creationId="{7BAD929B-025B-403D-895E-28DD6DEEAAEC}"/>
          </ac:spMkLst>
        </pc:spChg>
        <pc:spChg chg="mod ord">
          <ac:chgData name="Jennifer Thomson" userId="f47e08fd4dbc1750" providerId="LiveId" clId="{A6954EE2-ADCA-4649-872D-590B9F2A9AAB}" dt="2022-03-01T18:45:13.905" v="2097" actId="26606"/>
          <ac:spMkLst>
            <pc:docMk/>
            <pc:sldMk cId="1735005290" sldId="298"/>
            <ac:spMk id="4" creationId="{0FDC5111-3B96-4839-BEA7-D67268E6ECCA}"/>
          </ac:spMkLst>
        </pc:spChg>
        <pc:spChg chg="add del mod ord">
          <ac:chgData name="Jennifer Thomson" userId="f47e08fd4dbc1750" providerId="LiveId" clId="{A6954EE2-ADCA-4649-872D-590B9F2A9AAB}" dt="2022-03-01T18:41:02.277" v="2092" actId="931"/>
          <ac:spMkLst>
            <pc:docMk/>
            <pc:sldMk cId="1735005290" sldId="298"/>
            <ac:spMk id="5" creationId="{701E912B-2169-4291-A40B-99001346ADAB}"/>
          </ac:spMkLst>
        </pc:spChg>
        <pc:spChg chg="add del">
          <ac:chgData name="Jennifer Thomson" userId="f47e08fd4dbc1750" providerId="LiveId" clId="{A6954EE2-ADCA-4649-872D-590B9F2A9AAB}" dt="2022-03-01T18:42:42.836" v="2095" actId="26606"/>
          <ac:spMkLst>
            <pc:docMk/>
            <pc:sldMk cId="1735005290" sldId="298"/>
            <ac:spMk id="11" creationId="{665DBBEF-238B-476B-96AB-8AAC3224ECEA}"/>
          </ac:spMkLst>
        </pc:spChg>
        <pc:spChg chg="del">
          <ac:chgData name="Jennifer Thomson" userId="f47e08fd4dbc1750" providerId="LiveId" clId="{A6954EE2-ADCA-4649-872D-590B9F2A9AAB}" dt="2022-03-01T18:38:22.501" v="2079" actId="700"/>
          <ac:spMkLst>
            <pc:docMk/>
            <pc:sldMk cId="1735005290" sldId="298"/>
            <ac:spMk id="12" creationId="{4038CB10-1F5C-4D54-9DF7-12586DE5B007}"/>
          </ac:spMkLst>
        </pc:spChg>
        <pc:spChg chg="del">
          <ac:chgData name="Jennifer Thomson" userId="f47e08fd4dbc1750" providerId="LiveId" clId="{A6954EE2-ADCA-4649-872D-590B9F2A9AAB}" dt="2022-03-01T18:38:22.501" v="2079" actId="700"/>
          <ac:spMkLst>
            <pc:docMk/>
            <pc:sldMk cId="1735005290" sldId="298"/>
            <ac:spMk id="14" creationId="{73ED6512-6858-4552-B699-9A97FE9A4EA2}"/>
          </ac:spMkLst>
        </pc:spChg>
        <pc:spChg chg="add del">
          <ac:chgData name="Jennifer Thomson" userId="f47e08fd4dbc1750" providerId="LiveId" clId="{A6954EE2-ADCA-4649-872D-590B9F2A9AAB}" dt="2022-03-01T18:42:42.836" v="2095" actId="26606"/>
          <ac:spMkLst>
            <pc:docMk/>
            <pc:sldMk cId="1735005290" sldId="298"/>
            <ac:spMk id="16" creationId="{3FCFB1DE-0B7E-48CC-BA90-B2AB0889F9D6}"/>
          </ac:spMkLst>
        </pc:spChg>
        <pc:spChg chg="add del">
          <ac:chgData name="Jennifer Thomson" userId="f47e08fd4dbc1750" providerId="LiveId" clId="{A6954EE2-ADCA-4649-872D-590B9F2A9AAB}" dt="2022-03-01T18:44:16.807" v="2096" actId="26606"/>
          <ac:spMkLst>
            <pc:docMk/>
            <pc:sldMk cId="1735005290" sldId="298"/>
            <ac:spMk id="21" creationId="{D4771268-CB57-404A-9271-370EB28F6090}"/>
          </ac:spMkLst>
        </pc:spChg>
        <pc:spChg chg="add del">
          <ac:chgData name="Jennifer Thomson" userId="f47e08fd4dbc1750" providerId="LiveId" clId="{A6954EE2-ADCA-4649-872D-590B9F2A9AAB}" dt="2022-03-01T18:45:13.905" v="2097" actId="26606"/>
          <ac:spMkLst>
            <pc:docMk/>
            <pc:sldMk cId="1735005290" sldId="298"/>
            <ac:spMk id="26" creationId="{A4AC5506-6312-4701-8D3C-40187889A947}"/>
          </ac:spMkLst>
        </pc:spChg>
        <pc:spChg chg="add mod">
          <ac:chgData name="Jennifer Thomson" userId="f47e08fd4dbc1750" providerId="LiveId" clId="{A6954EE2-ADCA-4649-872D-590B9F2A9AAB}" dt="2022-03-01T18:45:26.087" v="2098" actId="207"/>
          <ac:spMkLst>
            <pc:docMk/>
            <pc:sldMk cId="1735005290" sldId="298"/>
            <ac:spMk id="31" creationId="{D4771268-CB57-404A-9271-370EB28F6090}"/>
          </ac:spMkLst>
        </pc:spChg>
        <pc:graphicFrameChg chg="del mod">
          <ac:chgData name="Jennifer Thomson" userId="f47e08fd4dbc1750" providerId="LiveId" clId="{A6954EE2-ADCA-4649-872D-590B9F2A9AAB}" dt="2022-03-01T18:40:47.013" v="2091" actId="478"/>
          <ac:graphicFrameMkLst>
            <pc:docMk/>
            <pc:sldMk cId="1735005290" sldId="298"/>
            <ac:graphicFrameMk id="8" creationId="{191662CC-9FBD-452A-9C9A-9C9B5FAE01CE}"/>
          </ac:graphicFrameMkLst>
        </pc:graphicFrameChg>
        <pc:picChg chg="del">
          <ac:chgData name="Jennifer Thomson" userId="f47e08fd4dbc1750" providerId="LiveId" clId="{A6954EE2-ADCA-4649-872D-590B9F2A9AAB}" dt="2022-03-01T18:00:33.586" v="1682" actId="478"/>
          <ac:picMkLst>
            <pc:docMk/>
            <pc:sldMk cId="1735005290" sldId="298"/>
            <ac:picMk id="7" creationId="{5FD244C7-42BF-4BD4-9117-3D1EB5B0E3DC}"/>
          </ac:picMkLst>
        </pc:picChg>
        <pc:picChg chg="add mod">
          <ac:chgData name="Jennifer Thomson" userId="f47e08fd4dbc1750" providerId="LiveId" clId="{A6954EE2-ADCA-4649-872D-590B9F2A9AAB}" dt="2022-03-01T18:45:13.905" v="2097" actId="26606"/>
          <ac:picMkLst>
            <pc:docMk/>
            <pc:sldMk cId="1735005290" sldId="298"/>
            <ac:picMk id="9" creationId="{418F92DF-9648-4D60-9007-DF5DACF6E6E4}"/>
          </ac:picMkLst>
        </pc:picChg>
      </pc:sldChg>
      <pc:sldChg chg="addSp delSp modSp mod ord setClrOvrMap delDesignElem chgLayout">
        <pc:chgData name="Jennifer Thomson" userId="f47e08fd4dbc1750" providerId="LiveId" clId="{A6954EE2-ADCA-4649-872D-590B9F2A9AAB}" dt="2022-03-16T07:29:31.192" v="4728" actId="207"/>
        <pc:sldMkLst>
          <pc:docMk/>
          <pc:sldMk cId="2091647681" sldId="299"/>
        </pc:sldMkLst>
        <pc:spChg chg="mod ord">
          <ac:chgData name="Jennifer Thomson" userId="f47e08fd4dbc1750" providerId="LiveId" clId="{A6954EE2-ADCA-4649-872D-590B9F2A9AAB}" dt="2022-03-16T07:28:28.079" v="4725" actId="207"/>
          <ac:spMkLst>
            <pc:docMk/>
            <pc:sldMk cId="2091647681" sldId="299"/>
            <ac:spMk id="2" creationId="{C819D3B0-8BA3-41CB-A15F-A4E5E94E32C4}"/>
          </ac:spMkLst>
        </pc:spChg>
        <pc:spChg chg="mod ord">
          <ac:chgData name="Jennifer Thomson" userId="f47e08fd4dbc1750" providerId="LiveId" clId="{A6954EE2-ADCA-4649-872D-590B9F2A9AAB}" dt="2022-03-16T07:29:31.192" v="4728" actId="207"/>
          <ac:spMkLst>
            <pc:docMk/>
            <pc:sldMk cId="2091647681" sldId="299"/>
            <ac:spMk id="3" creationId="{90AA89B8-A489-4DD8-B115-FC302E5998C2}"/>
          </ac:spMkLst>
        </pc:spChg>
        <pc:spChg chg="add del">
          <ac:chgData name="Jennifer Thomson" userId="f47e08fd4dbc1750" providerId="LiveId" clId="{A6954EE2-ADCA-4649-872D-590B9F2A9AAB}" dt="2022-03-16T07:22:59.527" v="4694" actId="26606"/>
          <ac:spMkLst>
            <pc:docMk/>
            <pc:sldMk cId="2091647681" sldId="299"/>
            <ac:spMk id="8" creationId="{C27D7A02-907B-496F-BA7E-AA3780733CA7}"/>
          </ac:spMkLst>
        </pc:spChg>
        <pc:spChg chg="add del mod">
          <ac:chgData name="Jennifer Thomson" userId="f47e08fd4dbc1750" providerId="LiveId" clId="{A6954EE2-ADCA-4649-872D-590B9F2A9AAB}" dt="2022-03-16T07:22:59.527" v="4694" actId="26606"/>
          <ac:spMkLst>
            <pc:docMk/>
            <pc:sldMk cId="2091647681" sldId="299"/>
            <ac:spMk id="10" creationId="{0FBA5268-0AE7-4CAD-9537-D0EB09E76406}"/>
          </ac:spMkLst>
        </pc:spChg>
        <pc:spChg chg="add del">
          <ac:chgData name="Jennifer Thomson" userId="f47e08fd4dbc1750" providerId="LiveId" clId="{A6954EE2-ADCA-4649-872D-590B9F2A9AAB}" dt="2022-03-16T07:22:59.527" v="4694" actId="26606"/>
          <ac:spMkLst>
            <pc:docMk/>
            <pc:sldMk cId="2091647681" sldId="299"/>
            <ac:spMk id="12" creationId="{088D065B-39DA-4077-B9CF-E489CE4C0169}"/>
          </ac:spMkLst>
        </pc:spChg>
        <pc:spChg chg="add del">
          <ac:chgData name="Jennifer Thomson" userId="f47e08fd4dbc1750" providerId="LiveId" clId="{A6954EE2-ADCA-4649-872D-590B9F2A9AAB}" dt="2022-03-16T07:22:59.519" v="4693" actId="26606"/>
          <ac:spMkLst>
            <pc:docMk/>
            <pc:sldMk cId="2091647681" sldId="299"/>
            <ac:spMk id="17" creationId="{3A397E3E-B90C-4D82-BAAA-36F7AC6A4565}"/>
          </ac:spMkLst>
        </pc:spChg>
        <pc:spChg chg="add del">
          <ac:chgData name="Jennifer Thomson" userId="f47e08fd4dbc1750" providerId="LiveId" clId="{A6954EE2-ADCA-4649-872D-590B9F2A9AAB}" dt="2022-03-16T07:22:59.519" v="4693" actId="26606"/>
          <ac:spMkLst>
            <pc:docMk/>
            <pc:sldMk cId="2091647681" sldId="299"/>
            <ac:spMk id="19" creationId="{E16C8D8F-10E9-4498-ABDB-0F923F8B6837}"/>
          </ac:spMkLst>
        </pc:spChg>
        <pc:spChg chg="add del">
          <ac:chgData name="Jennifer Thomson" userId="f47e08fd4dbc1750" providerId="LiveId" clId="{A6954EE2-ADCA-4649-872D-590B9F2A9AAB}" dt="2022-03-16T07:22:59.519" v="4693" actId="26606"/>
          <ac:spMkLst>
            <pc:docMk/>
            <pc:sldMk cId="2091647681" sldId="299"/>
            <ac:spMk id="21" creationId="{1E5A83E3-8A11-4492-BB6E-F5F2240316FB}"/>
          </ac:spMkLst>
        </pc:spChg>
        <pc:spChg chg="add del">
          <ac:chgData name="Jennifer Thomson" userId="f47e08fd4dbc1750" providerId="LiveId" clId="{A6954EE2-ADCA-4649-872D-590B9F2A9AAB}" dt="2022-03-16T07:22:59.519" v="4693" actId="26606"/>
          <ac:spMkLst>
            <pc:docMk/>
            <pc:sldMk cId="2091647681" sldId="299"/>
            <ac:spMk id="23" creationId="{8CF5E676-CA04-4CED-9F1E-5026ED66E66D}"/>
          </ac:spMkLst>
        </pc:spChg>
        <pc:spChg chg="add del">
          <ac:chgData name="Jennifer Thomson" userId="f47e08fd4dbc1750" providerId="LiveId" clId="{A6954EE2-ADCA-4649-872D-590B9F2A9AAB}" dt="2022-03-16T07:22:59.519" v="4693" actId="26606"/>
          <ac:spMkLst>
            <pc:docMk/>
            <pc:sldMk cId="2091647681" sldId="299"/>
            <ac:spMk id="25" creationId="{6BA9E676-A8FC-4C2F-8D78-C13ED8ABDBA8}"/>
          </ac:spMkLst>
        </pc:spChg>
        <pc:spChg chg="add del">
          <ac:chgData name="Jennifer Thomson" userId="f47e08fd4dbc1750" providerId="LiveId" clId="{A6954EE2-ADCA-4649-872D-590B9F2A9AAB}" dt="2022-03-16T07:22:59.519" v="4693" actId="26606"/>
          <ac:spMkLst>
            <pc:docMk/>
            <pc:sldMk cId="2091647681" sldId="299"/>
            <ac:spMk id="27" creationId="{A2B5CBEA-F125-49B6-8335-227C325B112B}"/>
          </ac:spMkLst>
        </pc:spChg>
        <pc:spChg chg="add del">
          <ac:chgData name="Jennifer Thomson" userId="f47e08fd4dbc1750" providerId="LiveId" clId="{A6954EE2-ADCA-4649-872D-590B9F2A9AAB}" dt="2022-03-16T07:22:59.519" v="4693" actId="26606"/>
          <ac:spMkLst>
            <pc:docMk/>
            <pc:sldMk cId="2091647681" sldId="299"/>
            <ac:spMk id="29" creationId="{EECD79B5-5FC5-495F-BFD6-346C16E787A7}"/>
          </ac:spMkLst>
        </pc:spChg>
        <pc:spChg chg="add del">
          <ac:chgData name="Jennifer Thomson" userId="f47e08fd4dbc1750" providerId="LiveId" clId="{A6954EE2-ADCA-4649-872D-590B9F2A9AAB}" dt="2022-03-16T07:22:59.519" v="4693" actId="26606"/>
          <ac:spMkLst>
            <pc:docMk/>
            <pc:sldMk cId="2091647681" sldId="299"/>
            <ac:spMk id="31" creationId="{2C1D3151-5F97-4860-B56C-C98BD62CC255}"/>
          </ac:spMkLst>
        </pc:spChg>
        <pc:spChg chg="add del">
          <ac:chgData name="Jennifer Thomson" userId="f47e08fd4dbc1750" providerId="LiveId" clId="{A6954EE2-ADCA-4649-872D-590B9F2A9AAB}" dt="2022-03-16T07:22:59.519" v="4693" actId="26606"/>
          <ac:spMkLst>
            <pc:docMk/>
            <pc:sldMk cId="2091647681" sldId="299"/>
            <ac:spMk id="33" creationId="{32D9D048-3063-435A-8C23-26C1907E9619}"/>
          </ac:spMkLst>
        </pc:spChg>
        <pc:spChg chg="add del">
          <ac:chgData name="Jennifer Thomson" userId="f47e08fd4dbc1750" providerId="LiveId" clId="{A6954EE2-ADCA-4649-872D-590B9F2A9AAB}" dt="2022-03-16T07:22:59.519" v="4693" actId="26606"/>
          <ac:spMkLst>
            <pc:docMk/>
            <pc:sldMk cId="2091647681" sldId="299"/>
            <ac:spMk id="35" creationId="{8DE96824-E506-4448-8704-5EC7BF7BC51B}"/>
          </ac:spMkLst>
        </pc:spChg>
        <pc:spChg chg="add del">
          <ac:chgData name="Jennifer Thomson" userId="f47e08fd4dbc1750" providerId="LiveId" clId="{A6954EE2-ADCA-4649-872D-590B9F2A9AAB}" dt="2022-03-16T07:22:59.519" v="4693" actId="26606"/>
          <ac:spMkLst>
            <pc:docMk/>
            <pc:sldMk cId="2091647681" sldId="299"/>
            <ac:spMk id="37" creationId="{4D1A5E71-B6B6-486A-8CDC-C7ABD9B903F6}"/>
          </ac:spMkLst>
        </pc:spChg>
        <pc:spChg chg="del">
          <ac:chgData name="Jennifer Thomson" userId="f47e08fd4dbc1750" providerId="LiveId" clId="{A6954EE2-ADCA-4649-872D-590B9F2A9AAB}" dt="2022-03-16T07:19:15.471" v="4607" actId="700"/>
          <ac:spMkLst>
            <pc:docMk/>
            <pc:sldMk cId="2091647681" sldId="299"/>
            <ac:spMk id="38" creationId="{87A57295-2710-4920-B99A-4D1FA03A62BD}"/>
          </ac:spMkLst>
        </pc:spChg>
        <pc:spChg chg="add del">
          <ac:chgData name="Jennifer Thomson" userId="f47e08fd4dbc1750" providerId="LiveId" clId="{A6954EE2-ADCA-4649-872D-590B9F2A9AAB}" dt="2022-03-16T07:22:59.519" v="4693" actId="26606"/>
          <ac:spMkLst>
            <pc:docMk/>
            <pc:sldMk cId="2091647681" sldId="299"/>
            <ac:spMk id="39" creationId="{B6C541AE-9B02-44C0-B8C6-B2DEA7ED3813}"/>
          </ac:spMkLst>
        </pc:spChg>
        <pc:spChg chg="del">
          <ac:chgData name="Jennifer Thomson" userId="f47e08fd4dbc1750" providerId="LiveId" clId="{A6954EE2-ADCA-4649-872D-590B9F2A9AAB}" dt="2022-03-16T07:19:15.471" v="4607" actId="700"/>
          <ac:spMkLst>
            <pc:docMk/>
            <pc:sldMk cId="2091647681" sldId="299"/>
            <ac:spMk id="40" creationId="{78067929-4D33-4306-9E2F-67C49CDDB5DE}"/>
          </ac:spMkLst>
        </pc:spChg>
        <pc:spChg chg="add del">
          <ac:chgData name="Jennifer Thomson" userId="f47e08fd4dbc1750" providerId="LiveId" clId="{A6954EE2-ADCA-4649-872D-590B9F2A9AAB}" dt="2022-03-16T07:25:52.940" v="4713" actId="26606"/>
          <ac:spMkLst>
            <pc:docMk/>
            <pc:sldMk cId="2091647681" sldId="299"/>
            <ac:spMk id="41" creationId="{934F1179-B481-4F9E-BCA3-AFB972070F83}"/>
          </ac:spMkLst>
        </pc:spChg>
        <pc:spChg chg="add del mod">
          <ac:chgData name="Jennifer Thomson" userId="f47e08fd4dbc1750" providerId="LiveId" clId="{A6954EE2-ADCA-4649-872D-590B9F2A9AAB}" dt="2022-03-16T07:25:52.940" v="4713" actId="26606"/>
          <ac:spMkLst>
            <pc:docMk/>
            <pc:sldMk cId="2091647681" sldId="299"/>
            <ac:spMk id="43" creationId="{827DC2C4-B485-428A-BF4A-472D2967F47F}"/>
          </ac:spMkLst>
        </pc:spChg>
        <pc:spChg chg="add del mod">
          <ac:chgData name="Jennifer Thomson" userId="f47e08fd4dbc1750" providerId="LiveId" clId="{A6954EE2-ADCA-4649-872D-590B9F2A9AAB}" dt="2022-03-16T07:25:52.940" v="4713" actId="26606"/>
          <ac:spMkLst>
            <pc:docMk/>
            <pc:sldMk cId="2091647681" sldId="299"/>
            <ac:spMk id="44" creationId="{EE04B5EB-F158-4507-90DD-BD23620C7CC9}"/>
          </ac:spMkLst>
        </pc:spChg>
        <pc:spChg chg="add del">
          <ac:chgData name="Jennifer Thomson" userId="f47e08fd4dbc1750" providerId="LiveId" clId="{A6954EE2-ADCA-4649-872D-590B9F2A9AAB}" dt="2022-03-16T07:25:39.840" v="4708" actId="26606"/>
          <ac:spMkLst>
            <pc:docMk/>
            <pc:sldMk cId="2091647681" sldId="299"/>
            <ac:spMk id="49" creationId="{FFD48BC7-DC40-47DE-87EE-9F4B6ECB9ABB}"/>
          </ac:spMkLst>
        </pc:spChg>
        <pc:spChg chg="add del">
          <ac:chgData name="Jennifer Thomson" userId="f47e08fd4dbc1750" providerId="LiveId" clId="{A6954EE2-ADCA-4649-872D-590B9F2A9AAB}" dt="2022-03-16T07:25:39.840" v="4708" actId="26606"/>
          <ac:spMkLst>
            <pc:docMk/>
            <pc:sldMk cId="2091647681" sldId="299"/>
            <ac:spMk id="51" creationId="{E502BBC7-2C76-46F3-BC24-5985BC13DB88}"/>
          </ac:spMkLst>
        </pc:spChg>
        <pc:spChg chg="add del">
          <ac:chgData name="Jennifer Thomson" userId="f47e08fd4dbc1750" providerId="LiveId" clId="{A6954EE2-ADCA-4649-872D-590B9F2A9AAB}" dt="2022-03-16T07:25:39.840" v="4708" actId="26606"/>
          <ac:spMkLst>
            <pc:docMk/>
            <pc:sldMk cId="2091647681" sldId="299"/>
            <ac:spMk id="53" creationId="{C7F28D52-2A5F-4D23-81AE-7CB8B591C7AF}"/>
          </ac:spMkLst>
        </pc:spChg>
        <pc:spChg chg="add del">
          <ac:chgData name="Jennifer Thomson" userId="f47e08fd4dbc1750" providerId="LiveId" clId="{A6954EE2-ADCA-4649-872D-590B9F2A9AAB}" dt="2022-03-16T07:25:39.840" v="4708" actId="26606"/>
          <ac:spMkLst>
            <pc:docMk/>
            <pc:sldMk cId="2091647681" sldId="299"/>
            <ac:spMk id="55" creationId="{3629484E-3792-4B3D-89AD-7C8A1ED0E0D4}"/>
          </ac:spMkLst>
        </pc:spChg>
        <pc:spChg chg="add del">
          <ac:chgData name="Jennifer Thomson" userId="f47e08fd4dbc1750" providerId="LiveId" clId="{A6954EE2-ADCA-4649-872D-590B9F2A9AAB}" dt="2022-03-16T07:25:40.772" v="4710" actId="26606"/>
          <ac:spMkLst>
            <pc:docMk/>
            <pc:sldMk cId="2091647681" sldId="299"/>
            <ac:spMk id="74" creationId="{D55CD764-972B-4CA5-A885-53E55C63E174}"/>
          </ac:spMkLst>
        </pc:spChg>
        <pc:spChg chg="add del">
          <ac:chgData name="Jennifer Thomson" userId="f47e08fd4dbc1750" providerId="LiveId" clId="{A6954EE2-ADCA-4649-872D-590B9F2A9AAB}" dt="2022-03-16T07:25:40.772" v="4710" actId="26606"/>
          <ac:spMkLst>
            <pc:docMk/>
            <pc:sldMk cId="2091647681" sldId="299"/>
            <ac:spMk id="75" creationId="{E3E51905-F374-4E1A-97CF-B741584B74D5}"/>
          </ac:spMkLst>
        </pc:spChg>
        <pc:spChg chg="add del">
          <ac:chgData name="Jennifer Thomson" userId="f47e08fd4dbc1750" providerId="LiveId" clId="{A6954EE2-ADCA-4649-872D-590B9F2A9AAB}" dt="2022-03-16T07:25:40.772" v="4710" actId="26606"/>
          <ac:spMkLst>
            <pc:docMk/>
            <pc:sldMk cId="2091647681" sldId="299"/>
            <ac:spMk id="76" creationId="{34165AB3-7006-4430-BCE3-25476BE13322}"/>
          </ac:spMkLst>
        </pc:spChg>
        <pc:spChg chg="add del">
          <ac:chgData name="Jennifer Thomson" userId="f47e08fd4dbc1750" providerId="LiveId" clId="{A6954EE2-ADCA-4649-872D-590B9F2A9AAB}" dt="2022-03-16T07:25:52.935" v="4712" actId="26606"/>
          <ac:spMkLst>
            <pc:docMk/>
            <pc:sldMk cId="2091647681" sldId="299"/>
            <ac:spMk id="80" creationId="{3FA16239-4EC6-4FEB-AEE0-5399A916102D}"/>
          </ac:spMkLst>
        </pc:spChg>
        <pc:spChg chg="add del">
          <ac:chgData name="Jennifer Thomson" userId="f47e08fd4dbc1750" providerId="LiveId" clId="{A6954EE2-ADCA-4649-872D-590B9F2A9AAB}" dt="2022-03-16T07:25:52.935" v="4712" actId="26606"/>
          <ac:spMkLst>
            <pc:docMk/>
            <pc:sldMk cId="2091647681" sldId="299"/>
            <ac:spMk id="100" creationId="{30AD7924-1265-4ADB-A88C-804B0BD8E27D}"/>
          </ac:spMkLst>
        </pc:spChg>
        <pc:spChg chg="add">
          <ac:chgData name="Jennifer Thomson" userId="f47e08fd4dbc1750" providerId="LiveId" clId="{A6954EE2-ADCA-4649-872D-590B9F2A9AAB}" dt="2022-03-16T07:25:52.940" v="4713" actId="26606"/>
          <ac:spMkLst>
            <pc:docMk/>
            <pc:sldMk cId="2091647681" sldId="299"/>
            <ac:spMk id="102" creationId="{5463EB0A-3D7C-4AA5-BFA5-8EE5B4BA5624}"/>
          </ac:spMkLst>
        </pc:spChg>
        <pc:spChg chg="add mod">
          <ac:chgData name="Jennifer Thomson" userId="f47e08fd4dbc1750" providerId="LiveId" clId="{A6954EE2-ADCA-4649-872D-590B9F2A9AAB}" dt="2022-03-16T07:26:04.559" v="4714" actId="207"/>
          <ac:spMkLst>
            <pc:docMk/>
            <pc:sldMk cId="2091647681" sldId="299"/>
            <ac:spMk id="103" creationId="{7945AD00-F967-454D-A4B2-39ABA5C88C20}"/>
          </ac:spMkLst>
        </pc:spChg>
        <pc:spChg chg="add mod">
          <ac:chgData name="Jennifer Thomson" userId="f47e08fd4dbc1750" providerId="LiveId" clId="{A6954EE2-ADCA-4649-872D-590B9F2A9AAB}" dt="2022-03-16T07:26:21.341" v="4716" actId="207"/>
          <ac:spMkLst>
            <pc:docMk/>
            <pc:sldMk cId="2091647681" sldId="299"/>
            <ac:spMk id="104" creationId="{E9BC5B79-B912-427C-8219-E3E50943FCDE}"/>
          </ac:spMkLst>
        </pc:spChg>
        <pc:grpChg chg="add del">
          <ac:chgData name="Jennifer Thomson" userId="f47e08fd4dbc1750" providerId="LiveId" clId="{A6954EE2-ADCA-4649-872D-590B9F2A9AAB}" dt="2022-03-16T07:25:40.772" v="4710" actId="26606"/>
          <ac:grpSpMkLst>
            <pc:docMk/>
            <pc:sldMk cId="2091647681" sldId="299"/>
            <ac:grpSpMk id="77" creationId="{1C601609-75CE-4CAA-9520-1CD1076BAA22}"/>
          </ac:grpSpMkLst>
        </pc:grpChg>
        <pc:grpChg chg="add del">
          <ac:chgData name="Jennifer Thomson" userId="f47e08fd4dbc1750" providerId="LiveId" clId="{A6954EE2-ADCA-4649-872D-590B9F2A9AAB}" dt="2022-03-16T07:25:52.935" v="4712" actId="26606"/>
          <ac:grpSpMkLst>
            <pc:docMk/>
            <pc:sldMk cId="2091647681" sldId="299"/>
            <ac:grpSpMk id="81" creationId="{2BE4B43C-E9B9-48A5-95C0-41EA1E9C4A61}"/>
          </ac:grpSpMkLst>
        </pc:grpChg>
        <pc:cxnChg chg="del">
          <ac:chgData name="Jennifer Thomson" userId="f47e08fd4dbc1750" providerId="LiveId" clId="{A6954EE2-ADCA-4649-872D-590B9F2A9AAB}" dt="2022-03-16T07:19:15.471" v="4607" actId="700"/>
          <ac:cxnSpMkLst>
            <pc:docMk/>
            <pc:sldMk cId="2091647681" sldId="299"/>
            <ac:cxnSpMk id="42" creationId="{2D72A2C9-F3CA-4216-8BAD-FA4C970C3C4E}"/>
          </ac:cxnSpMkLst>
        </pc:cxnChg>
      </pc:sldChg>
      <pc:sldChg chg="addSp delSp modSp new mod setBg">
        <pc:chgData name="Jennifer Thomson" userId="f47e08fd4dbc1750" providerId="LiveId" clId="{A6954EE2-ADCA-4649-872D-590B9F2A9AAB}" dt="2022-03-12T19:22:40.937" v="3992" actId="20577"/>
        <pc:sldMkLst>
          <pc:docMk/>
          <pc:sldMk cId="408049468" sldId="300"/>
        </pc:sldMkLst>
        <pc:spChg chg="mod">
          <ac:chgData name="Jennifer Thomson" userId="f47e08fd4dbc1750" providerId="LiveId" clId="{A6954EE2-ADCA-4649-872D-590B9F2A9AAB}" dt="2022-03-12T19:22:22.024" v="3967" actId="20577"/>
          <ac:spMkLst>
            <pc:docMk/>
            <pc:sldMk cId="408049468" sldId="300"/>
            <ac:spMk id="2" creationId="{6A4D021B-722D-40AE-B2FB-E327CBF88B97}"/>
          </ac:spMkLst>
        </pc:spChg>
        <pc:spChg chg="del mod">
          <ac:chgData name="Jennifer Thomson" userId="f47e08fd4dbc1750" providerId="LiveId" clId="{A6954EE2-ADCA-4649-872D-590B9F2A9AAB}" dt="2022-03-01T18:05:17.207" v="1998" actId="26606"/>
          <ac:spMkLst>
            <pc:docMk/>
            <pc:sldMk cId="408049468" sldId="300"/>
            <ac:spMk id="3" creationId="{FB641BB2-CA46-432E-96E6-E1C32FD80684}"/>
          </ac:spMkLst>
        </pc:spChg>
        <pc:spChg chg="add mod">
          <ac:chgData name="Jennifer Thomson" userId="f47e08fd4dbc1750" providerId="LiveId" clId="{A6954EE2-ADCA-4649-872D-590B9F2A9AAB}" dt="2022-03-01T18:05:56.423" v="2000" actId="208"/>
          <ac:spMkLst>
            <pc:docMk/>
            <pc:sldMk cId="408049468" sldId="300"/>
            <ac:spMk id="9" creationId="{ADF2AA3E-C714-4E8D-9F46-9E6FFF7FBA36}"/>
          </ac:spMkLst>
        </pc:spChg>
        <pc:graphicFrameChg chg="add mod modGraphic">
          <ac:chgData name="Jennifer Thomson" userId="f47e08fd4dbc1750" providerId="LiveId" clId="{A6954EE2-ADCA-4649-872D-590B9F2A9AAB}" dt="2022-03-12T19:22:40.937" v="3992" actId="20577"/>
          <ac:graphicFrameMkLst>
            <pc:docMk/>
            <pc:sldMk cId="408049468" sldId="300"/>
            <ac:graphicFrameMk id="5" creationId="{4F29575D-8927-4EFB-B952-92C8B89838A8}"/>
          </ac:graphicFrameMkLst>
        </pc:graphicFrameChg>
      </pc:sldChg>
      <pc:sldChg chg="del">
        <pc:chgData name="Jennifer Thomson" userId="f47e08fd4dbc1750" providerId="LiveId" clId="{A6954EE2-ADCA-4649-872D-590B9F2A9AAB}" dt="2022-02-28T16:15:37.098" v="217" actId="2696"/>
        <pc:sldMkLst>
          <pc:docMk/>
          <pc:sldMk cId="3553124809" sldId="300"/>
        </pc:sldMkLst>
      </pc:sldChg>
      <pc:sldChg chg="addSp delSp modSp new mod setBg setClrOvrMap">
        <pc:chgData name="Jennifer Thomson" userId="f47e08fd4dbc1750" providerId="LiveId" clId="{A6954EE2-ADCA-4649-872D-590B9F2A9AAB}" dt="2022-03-01T18:00:12.419" v="1681" actId="14826"/>
        <pc:sldMkLst>
          <pc:docMk/>
          <pc:sldMk cId="662266076" sldId="301"/>
        </pc:sldMkLst>
        <pc:spChg chg="mod">
          <ac:chgData name="Jennifer Thomson" userId="f47e08fd4dbc1750" providerId="LiveId" clId="{A6954EE2-ADCA-4649-872D-590B9F2A9AAB}" dt="2022-03-01T17:53:07.227" v="1676" actId="26606"/>
          <ac:spMkLst>
            <pc:docMk/>
            <pc:sldMk cId="662266076" sldId="301"/>
            <ac:spMk id="2" creationId="{028480AC-1ECA-4783-AA7B-8094D67A6B19}"/>
          </ac:spMkLst>
        </pc:spChg>
        <pc:spChg chg="mod">
          <ac:chgData name="Jennifer Thomson" userId="f47e08fd4dbc1750" providerId="LiveId" clId="{A6954EE2-ADCA-4649-872D-590B9F2A9AAB}" dt="2022-03-01T17:53:07.227" v="1676" actId="26606"/>
          <ac:spMkLst>
            <pc:docMk/>
            <pc:sldMk cId="662266076" sldId="301"/>
            <ac:spMk id="3" creationId="{C75CBBA6-4F49-45A0-BBF3-84AD3A337DE6}"/>
          </ac:spMkLst>
        </pc:spChg>
        <pc:spChg chg="add">
          <ac:chgData name="Jennifer Thomson" userId="f47e08fd4dbc1750" providerId="LiveId" clId="{A6954EE2-ADCA-4649-872D-590B9F2A9AAB}" dt="2022-03-01T17:53:07.227" v="1676" actId="26606"/>
          <ac:spMkLst>
            <pc:docMk/>
            <pc:sldMk cId="662266076" sldId="301"/>
            <ac:spMk id="9" creationId="{CF62D2A7-8207-488C-9F46-316BA81A16C8}"/>
          </ac:spMkLst>
        </pc:spChg>
        <pc:picChg chg="add del mod">
          <ac:chgData name="Jennifer Thomson" userId="f47e08fd4dbc1750" providerId="LiveId" clId="{A6954EE2-ADCA-4649-872D-590B9F2A9AAB}" dt="2022-03-01T18:00:12.419" v="1681" actId="14826"/>
          <ac:picMkLst>
            <pc:docMk/>
            <pc:sldMk cId="662266076" sldId="301"/>
            <ac:picMk id="5" creationId="{3AB9A65E-95AF-4868-A8B2-259A362912EF}"/>
          </ac:picMkLst>
        </pc:picChg>
      </pc:sldChg>
      <pc:sldChg chg="addSp modSp new mod setBg">
        <pc:chgData name="Jennifer Thomson" userId="f47e08fd4dbc1750" providerId="LiveId" clId="{A6954EE2-ADCA-4649-872D-590B9F2A9AAB}" dt="2022-03-12T19:31:10.031" v="4312" actId="20577"/>
        <pc:sldMkLst>
          <pc:docMk/>
          <pc:sldMk cId="1369886194" sldId="302"/>
        </pc:sldMkLst>
        <pc:spChg chg="mod">
          <ac:chgData name="Jennifer Thomson" userId="f47e08fd4dbc1750" providerId="LiveId" clId="{A6954EE2-ADCA-4649-872D-590B9F2A9AAB}" dt="2022-03-01T17:27:57.969" v="1239" actId="26606"/>
          <ac:spMkLst>
            <pc:docMk/>
            <pc:sldMk cId="1369886194" sldId="302"/>
            <ac:spMk id="2" creationId="{EC1497C0-10B2-4D62-A213-1B679022C790}"/>
          </ac:spMkLst>
        </pc:spChg>
        <pc:spChg chg="mod">
          <ac:chgData name="Jennifer Thomson" userId="f47e08fd4dbc1750" providerId="LiveId" clId="{A6954EE2-ADCA-4649-872D-590B9F2A9AAB}" dt="2022-03-12T19:31:10.031" v="4312" actId="20577"/>
          <ac:spMkLst>
            <pc:docMk/>
            <pc:sldMk cId="1369886194" sldId="302"/>
            <ac:spMk id="3" creationId="{947EC11C-364D-4B03-B755-CBBA8A1BADD9}"/>
          </ac:spMkLst>
        </pc:spChg>
        <pc:spChg chg="add">
          <ac:chgData name="Jennifer Thomson" userId="f47e08fd4dbc1750" providerId="LiveId" clId="{A6954EE2-ADCA-4649-872D-590B9F2A9AAB}" dt="2022-03-01T17:27:57.969" v="1239" actId="26606"/>
          <ac:spMkLst>
            <pc:docMk/>
            <pc:sldMk cId="1369886194" sldId="302"/>
            <ac:spMk id="8" creationId="{907EF6B7-1338-4443-8C46-6A318D952DFD}"/>
          </ac:spMkLst>
        </pc:spChg>
        <pc:spChg chg="add mod">
          <ac:chgData name="Jennifer Thomson" userId="f47e08fd4dbc1750" providerId="LiveId" clId="{A6954EE2-ADCA-4649-872D-590B9F2A9AAB}" dt="2022-03-01T17:28:29.452" v="1241" actId="207"/>
          <ac:spMkLst>
            <pc:docMk/>
            <pc:sldMk cId="1369886194" sldId="302"/>
            <ac:spMk id="10" creationId="{DAAE4CDD-124C-4DCF-9584-B6033B545DD5}"/>
          </ac:spMkLst>
        </pc:spChg>
        <pc:spChg chg="add">
          <ac:chgData name="Jennifer Thomson" userId="f47e08fd4dbc1750" providerId="LiveId" clId="{A6954EE2-ADCA-4649-872D-590B9F2A9AAB}" dt="2022-03-01T17:27:57.969" v="1239" actId="26606"/>
          <ac:spMkLst>
            <pc:docMk/>
            <pc:sldMk cId="1369886194" sldId="302"/>
            <ac:spMk id="12" creationId="{081E4A58-353D-44AE-B2FC-2A74E2E400F7}"/>
          </ac:spMkLst>
        </pc:spChg>
      </pc:sldChg>
      <pc:sldChg chg="addSp delSp modSp add mod ord modClrScheme delDesignElem chgLayout">
        <pc:chgData name="Jennifer Thomson" userId="f47e08fd4dbc1750" providerId="LiveId" clId="{A6954EE2-ADCA-4649-872D-590B9F2A9AAB}" dt="2022-03-16T16:19:20.791" v="5339" actId="27636"/>
        <pc:sldMkLst>
          <pc:docMk/>
          <pc:sldMk cId="2160362314" sldId="303"/>
        </pc:sldMkLst>
        <pc:spChg chg="add mod ord">
          <ac:chgData name="Jennifer Thomson" userId="f47e08fd4dbc1750" providerId="LiveId" clId="{A6954EE2-ADCA-4649-872D-590B9F2A9AAB}" dt="2022-03-16T16:19:20.791" v="5339" actId="27636"/>
          <ac:spMkLst>
            <pc:docMk/>
            <pc:sldMk cId="2160362314" sldId="303"/>
            <ac:spMk id="2" creationId="{5936BA26-8971-4617-903A-9E9D7D7D9E42}"/>
          </ac:spMkLst>
        </pc:spChg>
        <pc:spChg chg="add mod ord">
          <ac:chgData name="Jennifer Thomson" userId="f47e08fd4dbc1750" providerId="LiveId" clId="{A6954EE2-ADCA-4649-872D-590B9F2A9AAB}" dt="2022-03-16T12:34:58.893" v="5315" actId="20577"/>
          <ac:spMkLst>
            <pc:docMk/>
            <pc:sldMk cId="2160362314" sldId="303"/>
            <ac:spMk id="3" creationId="{2465678C-B705-40FE-8356-B5EE93263177}"/>
          </ac:spMkLst>
        </pc:spChg>
        <pc:spChg chg="mod ord">
          <ac:chgData name="Jennifer Thomson" userId="f47e08fd4dbc1750" providerId="LiveId" clId="{A6954EE2-ADCA-4649-872D-590B9F2A9AAB}" dt="2022-03-12T19:25:08.777" v="4013" actId="207"/>
          <ac:spMkLst>
            <pc:docMk/>
            <pc:sldMk cId="2160362314" sldId="303"/>
            <ac:spMk id="4" creationId="{0FDC5111-3B96-4839-BEA7-D67268E6ECCA}"/>
          </ac:spMkLst>
        </pc:spChg>
        <pc:spChg chg="del">
          <ac:chgData name="Jennifer Thomson" userId="f47e08fd4dbc1750" providerId="LiveId" clId="{A6954EE2-ADCA-4649-872D-590B9F2A9AAB}" dt="2022-03-01T18:46:12.127" v="2100" actId="26606"/>
          <ac:spMkLst>
            <pc:docMk/>
            <pc:sldMk cId="2160362314" sldId="303"/>
            <ac:spMk id="31" creationId="{D4771268-CB57-404A-9271-370EB28F6090}"/>
          </ac:spMkLst>
        </pc:spChg>
        <pc:spChg chg="add del mod">
          <ac:chgData name="Jennifer Thomson" userId="f47e08fd4dbc1750" providerId="LiveId" clId="{A6954EE2-ADCA-4649-872D-590B9F2A9AAB}" dt="2022-03-12T19:24:58.965" v="4010" actId="700"/>
          <ac:spMkLst>
            <pc:docMk/>
            <pc:sldMk cId="2160362314" sldId="303"/>
            <ac:spMk id="36" creationId="{A4AC5506-6312-4701-8D3C-40187889A947}"/>
          </ac:spMkLst>
        </pc:spChg>
        <pc:picChg chg="del mod">
          <ac:chgData name="Jennifer Thomson" userId="f47e08fd4dbc1750" providerId="LiveId" clId="{A6954EE2-ADCA-4649-872D-590B9F2A9AAB}" dt="2022-03-01T18:46:14.077" v="2101" actId="478"/>
          <ac:picMkLst>
            <pc:docMk/>
            <pc:sldMk cId="2160362314" sldId="303"/>
            <ac:picMk id="9" creationId="{418F92DF-9648-4D60-9007-DF5DACF6E6E4}"/>
          </ac:picMkLst>
        </pc:picChg>
      </pc:sldChg>
      <pc:sldChg chg="addSp delSp modSp add mod modAnim">
        <pc:chgData name="Jennifer Thomson" userId="f47e08fd4dbc1750" providerId="LiveId" clId="{A6954EE2-ADCA-4649-872D-590B9F2A9AAB}" dt="2022-03-12T19:55:48.250" v="4451" actId="2711"/>
        <pc:sldMkLst>
          <pc:docMk/>
          <pc:sldMk cId="2583239584" sldId="304"/>
        </pc:sldMkLst>
        <pc:spChg chg="add del mod">
          <ac:chgData name="Jennifer Thomson" userId="f47e08fd4dbc1750" providerId="LiveId" clId="{A6954EE2-ADCA-4649-872D-590B9F2A9AAB}" dt="2022-03-11T12:39:31.546" v="2509" actId="26606"/>
          <ac:spMkLst>
            <pc:docMk/>
            <pc:sldMk cId="2583239584" sldId="304"/>
            <ac:spMk id="3" creationId="{32C9ED80-72F5-4020-A0CF-CCE8593BF680}"/>
          </ac:spMkLst>
        </pc:spChg>
        <pc:spChg chg="add del mod">
          <ac:chgData name="Jennifer Thomson" userId="f47e08fd4dbc1750" providerId="LiveId" clId="{A6954EE2-ADCA-4649-872D-590B9F2A9AAB}" dt="2022-03-11T12:49:06.547" v="2533" actId="11529"/>
          <ac:spMkLst>
            <pc:docMk/>
            <pc:sldMk cId="2583239584" sldId="304"/>
            <ac:spMk id="4" creationId="{50B69D49-1379-4B06-AA6F-ED4C251475C0}"/>
          </ac:spMkLst>
        </pc:spChg>
        <pc:spChg chg="mod topLvl">
          <ac:chgData name="Jennifer Thomson" userId="f47e08fd4dbc1750" providerId="LiveId" clId="{A6954EE2-ADCA-4649-872D-590B9F2A9AAB}" dt="2022-03-11T12:55:29.802" v="2591" actId="165"/>
          <ac:spMkLst>
            <pc:docMk/>
            <pc:sldMk cId="2583239584" sldId="304"/>
            <ac:spMk id="6" creationId="{F5E0E090-BD05-4B63-A668-B1CA485881B8}"/>
          </ac:spMkLst>
        </pc:spChg>
        <pc:spChg chg="mod topLvl">
          <ac:chgData name="Jennifer Thomson" userId="f47e08fd4dbc1750" providerId="LiveId" clId="{A6954EE2-ADCA-4649-872D-590B9F2A9AAB}" dt="2022-03-12T19:55:43.228" v="4450" actId="2711"/>
          <ac:spMkLst>
            <pc:docMk/>
            <pc:sldMk cId="2583239584" sldId="304"/>
            <ac:spMk id="7" creationId="{B719C7E7-1A79-42FD-AE1F-D295F62D782A}"/>
          </ac:spMkLst>
        </pc:spChg>
        <pc:spChg chg="mod topLvl">
          <ac:chgData name="Jennifer Thomson" userId="f47e08fd4dbc1750" providerId="LiveId" clId="{A6954EE2-ADCA-4649-872D-590B9F2A9AAB}" dt="2022-03-11T12:57:42.965" v="2604" actId="207"/>
          <ac:spMkLst>
            <pc:docMk/>
            <pc:sldMk cId="2583239584" sldId="304"/>
            <ac:spMk id="9" creationId="{BF112A49-7858-4829-B930-3CE91927111A}"/>
          </ac:spMkLst>
        </pc:spChg>
        <pc:spChg chg="mod topLvl">
          <ac:chgData name="Jennifer Thomson" userId="f47e08fd4dbc1750" providerId="LiveId" clId="{A6954EE2-ADCA-4649-872D-590B9F2A9AAB}" dt="2022-03-11T12:55:29.802" v="2591" actId="165"/>
          <ac:spMkLst>
            <pc:docMk/>
            <pc:sldMk cId="2583239584" sldId="304"/>
            <ac:spMk id="11" creationId="{0FDB2757-6924-4F4B-B04A-33D5495DB48D}"/>
          </ac:spMkLst>
        </pc:spChg>
        <pc:spChg chg="mod topLvl">
          <ac:chgData name="Jennifer Thomson" userId="f47e08fd4dbc1750" providerId="LiveId" clId="{A6954EE2-ADCA-4649-872D-590B9F2A9AAB}" dt="2022-03-12T19:55:38.594" v="4449" actId="2711"/>
          <ac:spMkLst>
            <pc:docMk/>
            <pc:sldMk cId="2583239584" sldId="304"/>
            <ac:spMk id="13" creationId="{4CA2FAF9-C8A0-4188-8F28-772CB98DE685}"/>
          </ac:spMkLst>
        </pc:spChg>
        <pc:spChg chg="mod topLvl">
          <ac:chgData name="Jennifer Thomson" userId="f47e08fd4dbc1750" providerId="LiveId" clId="{A6954EE2-ADCA-4649-872D-590B9F2A9AAB}" dt="2022-03-11T12:57:47.007" v="2605" actId="207"/>
          <ac:spMkLst>
            <pc:docMk/>
            <pc:sldMk cId="2583239584" sldId="304"/>
            <ac:spMk id="15" creationId="{2E4F0A37-873C-4AC0-8845-E583F333273D}"/>
          </ac:spMkLst>
        </pc:spChg>
        <pc:spChg chg="mod topLvl">
          <ac:chgData name="Jennifer Thomson" userId="f47e08fd4dbc1750" providerId="LiveId" clId="{A6954EE2-ADCA-4649-872D-590B9F2A9AAB}" dt="2022-03-11T12:55:29.802" v="2591" actId="165"/>
          <ac:spMkLst>
            <pc:docMk/>
            <pc:sldMk cId="2583239584" sldId="304"/>
            <ac:spMk id="17" creationId="{B764A47A-DA94-4A00-B314-1912C6E42527}"/>
          </ac:spMkLst>
        </pc:spChg>
        <pc:spChg chg="mod topLvl">
          <ac:chgData name="Jennifer Thomson" userId="f47e08fd4dbc1750" providerId="LiveId" clId="{A6954EE2-ADCA-4649-872D-590B9F2A9AAB}" dt="2022-03-12T19:55:48.250" v="4451" actId="2711"/>
          <ac:spMkLst>
            <pc:docMk/>
            <pc:sldMk cId="2583239584" sldId="304"/>
            <ac:spMk id="19" creationId="{4E3B8DE4-BD41-4514-B52C-F787CCB39AA3}"/>
          </ac:spMkLst>
        </pc:spChg>
        <pc:spChg chg="mod topLvl">
          <ac:chgData name="Jennifer Thomson" userId="f47e08fd4dbc1750" providerId="LiveId" clId="{A6954EE2-ADCA-4649-872D-590B9F2A9AAB}" dt="2022-03-11T12:57:50.296" v="2606" actId="207"/>
          <ac:spMkLst>
            <pc:docMk/>
            <pc:sldMk cId="2583239584" sldId="304"/>
            <ac:spMk id="22" creationId="{FD4803E7-56E3-4E37-8242-CD4E46E372F8}"/>
          </ac:spMkLst>
        </pc:spChg>
        <pc:grpChg chg="del mod">
          <ac:chgData name="Jennifer Thomson" userId="f47e08fd4dbc1750" providerId="LiveId" clId="{A6954EE2-ADCA-4649-872D-590B9F2A9AAB}" dt="2022-03-11T12:52:46.622" v="2572" actId="165"/>
          <ac:grpSpMkLst>
            <pc:docMk/>
            <pc:sldMk cId="2583239584" sldId="304"/>
            <ac:grpSpMk id="5" creationId="{A6DCD457-A8E8-46BA-8FA8-F03096E42847}"/>
          </ac:grpSpMkLst>
        </pc:grpChg>
        <pc:grpChg chg="add mod">
          <ac:chgData name="Jennifer Thomson" userId="f47e08fd4dbc1750" providerId="LiveId" clId="{A6954EE2-ADCA-4649-872D-590B9F2A9AAB}" dt="2022-03-11T12:54:29.203" v="2586" actId="338"/>
          <ac:grpSpMkLst>
            <pc:docMk/>
            <pc:sldMk cId="2583239584" sldId="304"/>
            <ac:grpSpMk id="23" creationId="{75B501F4-C987-42D9-8E60-02282FDDAA4B}"/>
          </ac:grpSpMkLst>
        </pc:grpChg>
        <pc:grpChg chg="add del mod">
          <ac:chgData name="Jennifer Thomson" userId="f47e08fd4dbc1750" providerId="LiveId" clId="{A6954EE2-ADCA-4649-872D-590B9F2A9AAB}" dt="2022-03-11T12:55:29.802" v="2591" actId="165"/>
          <ac:grpSpMkLst>
            <pc:docMk/>
            <pc:sldMk cId="2583239584" sldId="304"/>
            <ac:grpSpMk id="24" creationId="{DE0596BC-7E5C-4722-9E4D-4C00BABC9012}"/>
          </ac:grpSpMkLst>
        </pc:grpChg>
        <pc:graphicFrameChg chg="del mod modGraphic">
          <ac:chgData name="Jennifer Thomson" userId="f47e08fd4dbc1750" providerId="LiveId" clId="{A6954EE2-ADCA-4649-872D-590B9F2A9AAB}" dt="2022-03-11T12:39:08.933" v="2508" actId="11529"/>
          <ac:graphicFrameMkLst>
            <pc:docMk/>
            <pc:sldMk cId="2583239584" sldId="304"/>
            <ac:graphicFrameMk id="20" creationId="{34417CED-D1E0-490D-B7D0-508687A0F253}"/>
          </ac:graphicFrameMkLst>
        </pc:graphicFrameChg>
        <pc:graphicFrameChg chg="add del mod">
          <ac:chgData name="Jennifer Thomson" userId="f47e08fd4dbc1750" providerId="LiveId" clId="{A6954EE2-ADCA-4649-872D-590B9F2A9AAB}" dt="2022-03-11T12:49:15.855" v="2534" actId="18245"/>
          <ac:graphicFrameMkLst>
            <pc:docMk/>
            <pc:sldMk cId="2583239584" sldId="304"/>
            <ac:graphicFrameMk id="21" creationId="{914F5A11-87E9-1989-B1CF-810E52604C85}"/>
          </ac:graphicFrameMkLst>
        </pc:graphicFrameChg>
      </pc:sldChg>
      <pc:sldChg chg="new del ord">
        <pc:chgData name="Jennifer Thomson" userId="f47e08fd4dbc1750" providerId="LiveId" clId="{A6954EE2-ADCA-4649-872D-590B9F2A9AAB}" dt="2022-03-06T12:12:41.227" v="2183" actId="47"/>
        <pc:sldMkLst>
          <pc:docMk/>
          <pc:sldMk cId="2992429262" sldId="304"/>
        </pc:sldMkLst>
      </pc:sldChg>
      <pc:sldChg chg="addSp delSp modSp new add del mod setBg modClrScheme delDesignElem chgLayout">
        <pc:chgData name="Jennifer Thomson" userId="f47e08fd4dbc1750" providerId="LiveId" clId="{A6954EE2-ADCA-4649-872D-590B9F2A9AAB}" dt="2022-03-06T12:52:15.435" v="2320" actId="207"/>
        <pc:sldMkLst>
          <pc:docMk/>
          <pc:sldMk cId="1028232028" sldId="305"/>
        </pc:sldMkLst>
        <pc:spChg chg="mod ord">
          <ac:chgData name="Jennifer Thomson" userId="f47e08fd4dbc1750" providerId="LiveId" clId="{A6954EE2-ADCA-4649-872D-590B9F2A9AAB}" dt="2022-03-06T12:51:00.077" v="2318" actId="26606"/>
          <ac:spMkLst>
            <pc:docMk/>
            <pc:sldMk cId="1028232028" sldId="305"/>
            <ac:spMk id="2" creationId="{4B9FE81A-098B-4FF5-905E-F24FF1AC2C5E}"/>
          </ac:spMkLst>
        </pc:spChg>
        <pc:spChg chg="add del mod ord">
          <ac:chgData name="Jennifer Thomson" userId="f47e08fd4dbc1750" providerId="LiveId" clId="{A6954EE2-ADCA-4649-872D-590B9F2A9AAB}" dt="2022-03-06T12:50:57.603" v="2317" actId="700"/>
          <ac:spMkLst>
            <pc:docMk/>
            <pc:sldMk cId="1028232028" sldId="305"/>
            <ac:spMk id="17" creationId="{44861301-664C-4350-9E19-A26BF772C305}"/>
          </ac:spMkLst>
        </pc:spChg>
        <pc:spChg chg="add del mod ord">
          <ac:chgData name="Jennifer Thomson" userId="f47e08fd4dbc1750" providerId="LiveId" clId="{A6954EE2-ADCA-4649-872D-590B9F2A9AAB}" dt="2022-03-06T12:50:57.603" v="2317" actId="700"/>
          <ac:spMkLst>
            <pc:docMk/>
            <pc:sldMk cId="1028232028" sldId="305"/>
            <ac:spMk id="18" creationId="{60C1E353-50D6-4EBC-9484-5011583EB0E2}"/>
          </ac:spMkLst>
        </pc:spChg>
        <pc:spChg chg="add del">
          <ac:chgData name="Jennifer Thomson" userId="f47e08fd4dbc1750" providerId="LiveId" clId="{A6954EE2-ADCA-4649-872D-590B9F2A9AAB}" dt="2022-03-06T12:49:59.156" v="2294" actId="26606"/>
          <ac:spMkLst>
            <pc:docMk/>
            <pc:sldMk cId="1028232028" sldId="305"/>
            <ac:spMk id="21" creationId="{D12DDE76-C203-4047-9998-63900085B5E8}"/>
          </ac:spMkLst>
        </pc:spChg>
        <pc:spChg chg="add del">
          <ac:chgData name="Jennifer Thomson" userId="f47e08fd4dbc1750" providerId="LiveId" clId="{A6954EE2-ADCA-4649-872D-590B9F2A9AAB}" dt="2022-03-06T12:50:13.323" v="2296" actId="26606"/>
          <ac:spMkLst>
            <pc:docMk/>
            <pc:sldMk cId="1028232028" sldId="305"/>
            <ac:spMk id="23" creationId="{A4AC5506-6312-4701-8D3C-40187889A947}"/>
          </ac:spMkLst>
        </pc:spChg>
        <pc:spChg chg="add del">
          <ac:chgData name="Jennifer Thomson" userId="f47e08fd4dbc1750" providerId="LiveId" clId="{A6954EE2-ADCA-4649-872D-590B9F2A9AAB}" dt="2022-03-06T12:51:00.077" v="2318" actId="26606"/>
          <ac:spMkLst>
            <pc:docMk/>
            <pc:sldMk cId="1028232028" sldId="305"/>
            <ac:spMk id="25" creationId="{B0792D4F-247E-46FE-85FC-881DEFA41D94}"/>
          </ac:spMkLst>
        </pc:spChg>
        <pc:spChg chg="add mod">
          <ac:chgData name="Jennifer Thomson" userId="f47e08fd4dbc1750" providerId="LiveId" clId="{A6954EE2-ADCA-4649-872D-590B9F2A9AAB}" dt="2022-03-06T12:52:15.435" v="2320" actId="207"/>
          <ac:spMkLst>
            <pc:docMk/>
            <pc:sldMk cId="1028232028" sldId="305"/>
            <ac:spMk id="30" creationId="{A4AC5506-6312-4701-8D3C-40187889A947}"/>
          </ac:spMkLst>
        </pc:spChg>
        <pc:picChg chg="add mod ord">
          <ac:chgData name="Jennifer Thomson" userId="f47e08fd4dbc1750" providerId="LiveId" clId="{A6954EE2-ADCA-4649-872D-590B9F2A9AAB}" dt="2022-03-06T12:51:00.077" v="2318" actId="26606"/>
          <ac:picMkLst>
            <pc:docMk/>
            <pc:sldMk cId="1028232028" sldId="305"/>
            <ac:picMk id="4" creationId="{7729A183-1676-451E-A6E2-A6B67735787B}"/>
          </ac:picMkLst>
        </pc:picChg>
        <pc:picChg chg="add mod ord">
          <ac:chgData name="Jennifer Thomson" userId="f47e08fd4dbc1750" providerId="LiveId" clId="{A6954EE2-ADCA-4649-872D-590B9F2A9AAB}" dt="2022-03-06T12:51:00.077" v="2318" actId="26606"/>
          <ac:picMkLst>
            <pc:docMk/>
            <pc:sldMk cId="1028232028" sldId="305"/>
            <ac:picMk id="6" creationId="{8A81E2BD-FA90-47A1-8A65-A106E8AA46AE}"/>
          </ac:picMkLst>
        </pc:picChg>
        <pc:picChg chg="add mod ord">
          <ac:chgData name="Jennifer Thomson" userId="f47e08fd4dbc1750" providerId="LiveId" clId="{A6954EE2-ADCA-4649-872D-590B9F2A9AAB}" dt="2022-03-06T12:51:00.077" v="2318" actId="26606"/>
          <ac:picMkLst>
            <pc:docMk/>
            <pc:sldMk cId="1028232028" sldId="305"/>
            <ac:picMk id="8" creationId="{CD78E620-8488-4DA2-884E-724D0EAA389A}"/>
          </ac:picMkLst>
        </pc:picChg>
        <pc:picChg chg="add mod">
          <ac:chgData name="Jennifer Thomson" userId="f47e08fd4dbc1750" providerId="LiveId" clId="{A6954EE2-ADCA-4649-872D-590B9F2A9AAB}" dt="2022-03-06T12:51:00.077" v="2318" actId="26606"/>
          <ac:picMkLst>
            <pc:docMk/>
            <pc:sldMk cId="1028232028" sldId="305"/>
            <ac:picMk id="10" creationId="{7325FDA4-2839-4981-BEBA-5AD6721975CF}"/>
          </ac:picMkLst>
        </pc:picChg>
        <pc:picChg chg="add mod ord">
          <ac:chgData name="Jennifer Thomson" userId="f47e08fd4dbc1750" providerId="LiveId" clId="{A6954EE2-ADCA-4649-872D-590B9F2A9AAB}" dt="2022-03-06T12:51:00.077" v="2318" actId="26606"/>
          <ac:picMkLst>
            <pc:docMk/>
            <pc:sldMk cId="1028232028" sldId="305"/>
            <ac:picMk id="12" creationId="{A8AA1ED0-8956-490D-B560-2023DB09BDCB}"/>
          </ac:picMkLst>
        </pc:picChg>
        <pc:picChg chg="add mod ord">
          <ac:chgData name="Jennifer Thomson" userId="f47e08fd4dbc1750" providerId="LiveId" clId="{A6954EE2-ADCA-4649-872D-590B9F2A9AAB}" dt="2022-03-06T12:51:00.077" v="2318" actId="26606"/>
          <ac:picMkLst>
            <pc:docMk/>
            <pc:sldMk cId="1028232028" sldId="305"/>
            <ac:picMk id="14" creationId="{16CE0B8D-0D55-4F5A-BF79-B307BD9BCA4C}"/>
          </ac:picMkLst>
        </pc:picChg>
        <pc:picChg chg="add mod ord">
          <ac:chgData name="Jennifer Thomson" userId="f47e08fd4dbc1750" providerId="LiveId" clId="{A6954EE2-ADCA-4649-872D-590B9F2A9AAB}" dt="2022-03-06T12:51:00.077" v="2318" actId="26606"/>
          <ac:picMkLst>
            <pc:docMk/>
            <pc:sldMk cId="1028232028" sldId="305"/>
            <ac:picMk id="16" creationId="{308FE825-68D8-436B-BE6A-590672534EA6}"/>
          </ac:picMkLst>
        </pc:picChg>
      </pc:sldChg>
      <pc:sldChg chg="addSp delSp modSp new del mod setBg">
        <pc:chgData name="Jennifer Thomson" userId="f47e08fd4dbc1750" providerId="LiveId" clId="{A6954EE2-ADCA-4649-872D-590B9F2A9AAB}" dt="2022-03-06T12:47:21.514" v="2251" actId="2696"/>
        <pc:sldMkLst>
          <pc:docMk/>
          <pc:sldMk cId="2449608373" sldId="305"/>
        </pc:sldMkLst>
        <pc:spChg chg="mod ord">
          <ac:chgData name="Jennifer Thomson" userId="f47e08fd4dbc1750" providerId="LiveId" clId="{A6954EE2-ADCA-4649-872D-590B9F2A9AAB}" dt="2022-03-06T12:45:51.391" v="2248" actId="26606"/>
          <ac:spMkLst>
            <pc:docMk/>
            <pc:sldMk cId="2449608373" sldId="305"/>
            <ac:spMk id="2" creationId="{DB508AAB-005C-4EC9-BFEC-BA4BB756B8B2}"/>
          </ac:spMkLst>
        </pc:spChg>
        <pc:spChg chg="add del">
          <ac:chgData name="Jennifer Thomson" userId="f47e08fd4dbc1750" providerId="LiveId" clId="{A6954EE2-ADCA-4649-872D-590B9F2A9AAB}" dt="2022-03-06T12:45:51.375" v="2247" actId="26606"/>
          <ac:spMkLst>
            <pc:docMk/>
            <pc:sldMk cId="2449608373" sldId="305"/>
            <ac:spMk id="21" creationId="{53F29798-D584-4792-9B62-3F5F5C36D619}"/>
          </ac:spMkLst>
        </pc:spChg>
        <pc:spChg chg="add">
          <ac:chgData name="Jennifer Thomson" userId="f47e08fd4dbc1750" providerId="LiveId" clId="{A6954EE2-ADCA-4649-872D-590B9F2A9AAB}" dt="2022-03-06T12:45:51.391" v="2248" actId="26606"/>
          <ac:spMkLst>
            <pc:docMk/>
            <pc:sldMk cId="2449608373" sldId="305"/>
            <ac:spMk id="23" creationId="{E402D69F-ABEF-47E0-B154-C6656A2B3F24}"/>
          </ac:spMkLst>
        </pc:spChg>
        <pc:spChg chg="add">
          <ac:chgData name="Jennifer Thomson" userId="f47e08fd4dbc1750" providerId="LiveId" clId="{A6954EE2-ADCA-4649-872D-590B9F2A9AAB}" dt="2022-03-06T12:45:51.391" v="2248" actId="26606"/>
          <ac:spMkLst>
            <pc:docMk/>
            <pc:sldMk cId="2449608373" sldId="305"/>
            <ac:spMk id="24" creationId="{FD451EE1-06AB-4684-8B7A-59133962CD21}"/>
          </ac:spMkLst>
        </pc:spChg>
        <pc:picChg chg="add mod">
          <ac:chgData name="Jennifer Thomson" userId="f47e08fd4dbc1750" providerId="LiveId" clId="{A6954EE2-ADCA-4649-872D-590B9F2A9AAB}" dt="2022-03-06T12:45:51.391" v="2248" actId="26606"/>
          <ac:picMkLst>
            <pc:docMk/>
            <pc:sldMk cId="2449608373" sldId="305"/>
            <ac:picMk id="4" creationId="{C4BE3174-3B5E-40F7-A323-6B3974752361}"/>
          </ac:picMkLst>
        </pc:picChg>
        <pc:picChg chg="add mod">
          <ac:chgData name="Jennifer Thomson" userId="f47e08fd4dbc1750" providerId="LiveId" clId="{A6954EE2-ADCA-4649-872D-590B9F2A9AAB}" dt="2022-03-06T12:45:51.391" v="2248" actId="26606"/>
          <ac:picMkLst>
            <pc:docMk/>
            <pc:sldMk cId="2449608373" sldId="305"/>
            <ac:picMk id="6" creationId="{8097799E-2785-43D9-B2B7-39B80CA5675E}"/>
          </ac:picMkLst>
        </pc:picChg>
        <pc:picChg chg="add mod">
          <ac:chgData name="Jennifer Thomson" userId="f47e08fd4dbc1750" providerId="LiveId" clId="{A6954EE2-ADCA-4649-872D-590B9F2A9AAB}" dt="2022-03-06T12:45:51.391" v="2248" actId="26606"/>
          <ac:picMkLst>
            <pc:docMk/>
            <pc:sldMk cId="2449608373" sldId="305"/>
            <ac:picMk id="8" creationId="{B50D57EC-B713-4E99-8B21-8B12C8F3E7DA}"/>
          </ac:picMkLst>
        </pc:picChg>
        <pc:picChg chg="add del mod ord">
          <ac:chgData name="Jennifer Thomson" userId="f47e08fd4dbc1750" providerId="LiveId" clId="{A6954EE2-ADCA-4649-872D-590B9F2A9AAB}" dt="2022-03-06T12:46:12.659" v="2250" actId="478"/>
          <ac:picMkLst>
            <pc:docMk/>
            <pc:sldMk cId="2449608373" sldId="305"/>
            <ac:picMk id="10" creationId="{4986BC18-C53A-4030-A212-8176391788A3}"/>
          </ac:picMkLst>
        </pc:picChg>
        <pc:picChg chg="add mod">
          <ac:chgData name="Jennifer Thomson" userId="f47e08fd4dbc1750" providerId="LiveId" clId="{A6954EE2-ADCA-4649-872D-590B9F2A9AAB}" dt="2022-03-06T12:45:51.391" v="2248" actId="26606"/>
          <ac:picMkLst>
            <pc:docMk/>
            <pc:sldMk cId="2449608373" sldId="305"/>
            <ac:picMk id="12" creationId="{3B4328A3-FC2A-4313-B359-B9A04D4CDB12}"/>
          </ac:picMkLst>
        </pc:picChg>
        <pc:picChg chg="add mod ord">
          <ac:chgData name="Jennifer Thomson" userId="f47e08fd4dbc1750" providerId="LiveId" clId="{A6954EE2-ADCA-4649-872D-590B9F2A9AAB}" dt="2022-03-06T12:45:51.391" v="2248" actId="26606"/>
          <ac:picMkLst>
            <pc:docMk/>
            <pc:sldMk cId="2449608373" sldId="305"/>
            <ac:picMk id="14" creationId="{B11B713E-6DD2-4FB9-BE02-89860A0470ED}"/>
          </ac:picMkLst>
        </pc:picChg>
        <pc:picChg chg="add mod">
          <ac:chgData name="Jennifer Thomson" userId="f47e08fd4dbc1750" providerId="LiveId" clId="{A6954EE2-ADCA-4649-872D-590B9F2A9AAB}" dt="2022-03-06T12:45:51.391" v="2248" actId="26606"/>
          <ac:picMkLst>
            <pc:docMk/>
            <pc:sldMk cId="2449608373" sldId="305"/>
            <ac:picMk id="16" creationId="{C7F57F69-1CED-4021-A8BC-28C4C6474E21}"/>
          </ac:picMkLst>
        </pc:picChg>
      </pc:sldChg>
      <pc:sldChg chg="modSp new del mod ord">
        <pc:chgData name="Jennifer Thomson" userId="f47e08fd4dbc1750" providerId="LiveId" clId="{A6954EE2-ADCA-4649-872D-590B9F2A9AAB}" dt="2022-03-12T19:24:43.716" v="4009" actId="2696"/>
        <pc:sldMkLst>
          <pc:docMk/>
          <pc:sldMk cId="2180996240" sldId="306"/>
        </pc:sldMkLst>
        <pc:spChg chg="mod">
          <ac:chgData name="Jennifer Thomson" userId="f47e08fd4dbc1750" providerId="LiveId" clId="{A6954EE2-ADCA-4649-872D-590B9F2A9AAB}" dt="2022-03-11T14:13:51.421" v="3014" actId="1076"/>
          <ac:spMkLst>
            <pc:docMk/>
            <pc:sldMk cId="2180996240" sldId="306"/>
            <ac:spMk id="2" creationId="{FD048AAD-E57E-447E-BBB3-9A6D96F50890}"/>
          </ac:spMkLst>
        </pc:spChg>
        <pc:spChg chg="mod">
          <ac:chgData name="Jennifer Thomson" userId="f47e08fd4dbc1750" providerId="LiveId" clId="{A6954EE2-ADCA-4649-872D-590B9F2A9AAB}" dt="2022-03-11T14:13:42.467" v="3007" actId="207"/>
          <ac:spMkLst>
            <pc:docMk/>
            <pc:sldMk cId="2180996240" sldId="306"/>
            <ac:spMk id="3" creationId="{CFD333F7-91BC-4BA1-888A-5D8DFC7E1539}"/>
          </ac:spMkLst>
        </pc:spChg>
      </pc:sldChg>
      <pc:sldChg chg="modSp new mod">
        <pc:chgData name="Jennifer Thomson" userId="f47e08fd4dbc1750" providerId="LiveId" clId="{A6954EE2-ADCA-4649-872D-590B9F2A9AAB}" dt="2022-03-12T19:53:45.693" v="4444" actId="27636"/>
        <pc:sldMkLst>
          <pc:docMk/>
          <pc:sldMk cId="873647973" sldId="307"/>
        </pc:sldMkLst>
        <pc:spChg chg="mod">
          <ac:chgData name="Jennifer Thomson" userId="f47e08fd4dbc1750" providerId="LiveId" clId="{A6954EE2-ADCA-4649-872D-590B9F2A9AAB}" dt="2022-03-12T19:27:09.791" v="4131" actId="1076"/>
          <ac:spMkLst>
            <pc:docMk/>
            <pc:sldMk cId="873647973" sldId="307"/>
            <ac:spMk id="2" creationId="{9E647FF8-FAA8-483D-A4DD-F8E0C0D70A31}"/>
          </ac:spMkLst>
        </pc:spChg>
        <pc:spChg chg="mod">
          <ac:chgData name="Jennifer Thomson" userId="f47e08fd4dbc1750" providerId="LiveId" clId="{A6954EE2-ADCA-4649-872D-590B9F2A9AAB}" dt="2022-03-12T19:53:45.693" v="4444" actId="27636"/>
          <ac:spMkLst>
            <pc:docMk/>
            <pc:sldMk cId="873647973" sldId="307"/>
            <ac:spMk id="3" creationId="{978289EC-DB12-4F72-A87D-0787CE233D31}"/>
          </ac:spMkLst>
        </pc:spChg>
      </pc:sldChg>
      <pc:sldChg chg="modSp new del mod ord">
        <pc:chgData name="Jennifer Thomson" userId="f47e08fd4dbc1750" providerId="LiveId" clId="{A6954EE2-ADCA-4649-872D-590B9F2A9AAB}" dt="2022-03-14T14:52:58.361" v="4453" actId="2696"/>
        <pc:sldMkLst>
          <pc:docMk/>
          <pc:sldMk cId="938384594" sldId="308"/>
        </pc:sldMkLst>
        <pc:spChg chg="mod">
          <ac:chgData name="Jennifer Thomson" userId="f47e08fd4dbc1750" providerId="LiveId" clId="{A6954EE2-ADCA-4649-872D-590B9F2A9AAB}" dt="2022-03-12T19:17:12.976" v="3904" actId="207"/>
          <ac:spMkLst>
            <pc:docMk/>
            <pc:sldMk cId="938384594" sldId="308"/>
            <ac:spMk id="2" creationId="{AEB2B43B-9871-4FBA-844D-AB4F9E6254CC}"/>
          </ac:spMkLst>
        </pc:spChg>
        <pc:spChg chg="mod">
          <ac:chgData name="Jennifer Thomson" userId="f47e08fd4dbc1750" providerId="LiveId" clId="{A6954EE2-ADCA-4649-872D-590B9F2A9AAB}" dt="2022-03-12T19:53:40.956" v="4442" actId="27636"/>
          <ac:spMkLst>
            <pc:docMk/>
            <pc:sldMk cId="938384594" sldId="308"/>
            <ac:spMk id="3" creationId="{E83F4032-0FCF-4CA0-B7A6-8E2CD09C4009}"/>
          </ac:spMkLst>
        </pc:spChg>
      </pc:sldChg>
      <pc:sldChg chg="modSp new mod ord modNotesTx">
        <pc:chgData name="Jennifer Thomson" userId="f47e08fd4dbc1750" providerId="LiveId" clId="{A6954EE2-ADCA-4649-872D-590B9F2A9AAB}" dt="2022-03-14T13:44:00.450" v="4452" actId="20577"/>
        <pc:sldMkLst>
          <pc:docMk/>
          <pc:sldMk cId="3589137644" sldId="309"/>
        </pc:sldMkLst>
        <pc:spChg chg="mod">
          <ac:chgData name="Jennifer Thomson" userId="f47e08fd4dbc1750" providerId="LiveId" clId="{A6954EE2-ADCA-4649-872D-590B9F2A9AAB}" dt="2022-03-12T19:17:20.469" v="3906" actId="207"/>
          <ac:spMkLst>
            <pc:docMk/>
            <pc:sldMk cId="3589137644" sldId="309"/>
            <ac:spMk id="2" creationId="{676FF502-BF2F-42B7-877E-9D1437D0307C}"/>
          </ac:spMkLst>
        </pc:spChg>
        <pc:spChg chg="mod">
          <ac:chgData name="Jennifer Thomson" userId="f47e08fd4dbc1750" providerId="LiveId" clId="{A6954EE2-ADCA-4649-872D-590B9F2A9AAB}" dt="2022-03-12T19:53:01.320" v="4437" actId="255"/>
          <ac:spMkLst>
            <pc:docMk/>
            <pc:sldMk cId="3589137644" sldId="309"/>
            <ac:spMk id="3" creationId="{459132FD-D320-4156-91CC-8E27FA8841FD}"/>
          </ac:spMkLst>
        </pc:spChg>
      </pc:sldChg>
      <pc:sldChg chg="modSp new mod ord">
        <pc:chgData name="Jennifer Thomson" userId="f47e08fd4dbc1750" providerId="LiveId" clId="{A6954EE2-ADCA-4649-872D-590B9F2A9AAB}" dt="2022-03-12T19:53:18.376" v="4439" actId="255"/>
        <pc:sldMkLst>
          <pc:docMk/>
          <pc:sldMk cId="3086667019" sldId="310"/>
        </pc:sldMkLst>
        <pc:spChg chg="mod">
          <ac:chgData name="Jennifer Thomson" userId="f47e08fd4dbc1750" providerId="LiveId" clId="{A6954EE2-ADCA-4649-872D-590B9F2A9AAB}" dt="2022-03-12T19:17:31.401" v="3908" actId="207"/>
          <ac:spMkLst>
            <pc:docMk/>
            <pc:sldMk cId="3086667019" sldId="310"/>
            <ac:spMk id="2" creationId="{9E57011D-D6F7-4D25-BBE6-26A3DB52EA9F}"/>
          </ac:spMkLst>
        </pc:spChg>
        <pc:spChg chg="mod">
          <ac:chgData name="Jennifer Thomson" userId="f47e08fd4dbc1750" providerId="LiveId" clId="{A6954EE2-ADCA-4649-872D-590B9F2A9AAB}" dt="2022-03-12T19:53:18.376" v="4439" actId="255"/>
          <ac:spMkLst>
            <pc:docMk/>
            <pc:sldMk cId="3086667019" sldId="310"/>
            <ac:spMk id="3" creationId="{6A40B3E2-8376-4D9F-908C-112D97ECD516}"/>
          </ac:spMkLst>
        </pc:spChg>
      </pc:sldChg>
      <pc:sldChg chg="modSp new mod">
        <pc:chgData name="Jennifer Thomson" userId="f47e08fd4dbc1750" providerId="LiveId" clId="{A6954EE2-ADCA-4649-872D-590B9F2A9AAB}" dt="2022-03-12T19:53:53.787" v="4446" actId="27636"/>
        <pc:sldMkLst>
          <pc:docMk/>
          <pc:sldMk cId="2990215986" sldId="311"/>
        </pc:sldMkLst>
        <pc:spChg chg="mod">
          <ac:chgData name="Jennifer Thomson" userId="f47e08fd4dbc1750" providerId="LiveId" clId="{A6954EE2-ADCA-4649-872D-590B9F2A9AAB}" dt="2022-03-12T19:17:41.629" v="3910" actId="207"/>
          <ac:spMkLst>
            <pc:docMk/>
            <pc:sldMk cId="2990215986" sldId="311"/>
            <ac:spMk id="2" creationId="{DEB90352-0BF8-42EF-A12C-9673E7289D0D}"/>
          </ac:spMkLst>
        </pc:spChg>
        <pc:spChg chg="mod">
          <ac:chgData name="Jennifer Thomson" userId="f47e08fd4dbc1750" providerId="LiveId" clId="{A6954EE2-ADCA-4649-872D-590B9F2A9AAB}" dt="2022-03-12T19:53:53.787" v="4446" actId="27636"/>
          <ac:spMkLst>
            <pc:docMk/>
            <pc:sldMk cId="2990215986" sldId="311"/>
            <ac:spMk id="3" creationId="{39398AA1-19C0-4347-80B0-6A9B79CA5F37}"/>
          </ac:spMkLst>
        </pc:spChg>
      </pc:sldChg>
      <pc:sldChg chg="modSp new mod ord modNotesTx">
        <pc:chgData name="Jennifer Thomson" userId="f47e08fd4dbc1750" providerId="LiveId" clId="{A6954EE2-ADCA-4649-872D-590B9F2A9AAB}" dt="2022-03-12T19:53:06.687" v="4438" actId="255"/>
        <pc:sldMkLst>
          <pc:docMk/>
          <pc:sldMk cId="3935555491" sldId="312"/>
        </pc:sldMkLst>
        <pc:spChg chg="mod">
          <ac:chgData name="Jennifer Thomson" userId="f47e08fd4dbc1750" providerId="LiveId" clId="{A6954EE2-ADCA-4649-872D-590B9F2A9AAB}" dt="2022-03-12T19:26:12.336" v="4094" actId="1076"/>
          <ac:spMkLst>
            <pc:docMk/>
            <pc:sldMk cId="3935555491" sldId="312"/>
            <ac:spMk id="2" creationId="{C013DF9A-C939-4DF5-83E0-78E2710EC36B}"/>
          </ac:spMkLst>
        </pc:spChg>
        <pc:spChg chg="mod">
          <ac:chgData name="Jennifer Thomson" userId="f47e08fd4dbc1750" providerId="LiveId" clId="{A6954EE2-ADCA-4649-872D-590B9F2A9AAB}" dt="2022-03-12T19:53:06.687" v="4438" actId="255"/>
          <ac:spMkLst>
            <pc:docMk/>
            <pc:sldMk cId="3935555491" sldId="312"/>
            <ac:spMk id="3" creationId="{C2A8440F-7747-41AF-8A94-6B8C66FEE1F3}"/>
          </ac:spMkLst>
        </pc:spChg>
      </pc:sldChg>
      <pc:sldChg chg="modSp new mod ord modNotesTx">
        <pc:chgData name="Jennifer Thomson" userId="f47e08fd4dbc1750" providerId="LiveId" clId="{A6954EE2-ADCA-4649-872D-590B9F2A9AAB}" dt="2022-03-12T19:53:29.365" v="4440" actId="255"/>
        <pc:sldMkLst>
          <pc:docMk/>
          <pc:sldMk cId="2030655736" sldId="313"/>
        </pc:sldMkLst>
        <pc:spChg chg="mod">
          <ac:chgData name="Jennifer Thomson" userId="f47e08fd4dbc1750" providerId="LiveId" clId="{A6954EE2-ADCA-4649-872D-590B9F2A9AAB}" dt="2022-03-12T19:17:58.128" v="3914" actId="207"/>
          <ac:spMkLst>
            <pc:docMk/>
            <pc:sldMk cId="2030655736" sldId="313"/>
            <ac:spMk id="2" creationId="{87EAF4E5-F198-4BF6-A3FC-CA13DF95A0AD}"/>
          </ac:spMkLst>
        </pc:spChg>
        <pc:spChg chg="mod">
          <ac:chgData name="Jennifer Thomson" userId="f47e08fd4dbc1750" providerId="LiveId" clId="{A6954EE2-ADCA-4649-872D-590B9F2A9AAB}" dt="2022-03-12T19:53:29.365" v="4440" actId="255"/>
          <ac:spMkLst>
            <pc:docMk/>
            <pc:sldMk cId="2030655736" sldId="313"/>
            <ac:spMk id="3" creationId="{E343B300-5DD6-4E54-9276-27EBB957031F}"/>
          </ac:spMkLst>
        </pc:spChg>
      </pc:sldChg>
      <pc:sldChg chg="modSp new mod ord">
        <pc:chgData name="Jennifer Thomson" userId="f47e08fd4dbc1750" providerId="LiveId" clId="{A6954EE2-ADCA-4649-872D-590B9F2A9AAB}" dt="2022-03-12T19:52:50.472" v="4436" actId="403"/>
        <pc:sldMkLst>
          <pc:docMk/>
          <pc:sldMk cId="568237896" sldId="314"/>
        </pc:sldMkLst>
        <pc:spChg chg="mod">
          <ac:chgData name="Jennifer Thomson" userId="f47e08fd4dbc1750" providerId="LiveId" clId="{A6954EE2-ADCA-4649-872D-590B9F2A9AAB}" dt="2022-03-12T19:18:07.706" v="3916" actId="207"/>
          <ac:spMkLst>
            <pc:docMk/>
            <pc:sldMk cId="568237896" sldId="314"/>
            <ac:spMk id="2" creationId="{643767DC-0AAA-4CF4-A782-944631C4C73A}"/>
          </ac:spMkLst>
        </pc:spChg>
        <pc:spChg chg="mod">
          <ac:chgData name="Jennifer Thomson" userId="f47e08fd4dbc1750" providerId="LiveId" clId="{A6954EE2-ADCA-4649-872D-590B9F2A9AAB}" dt="2022-03-12T19:52:50.472" v="4436" actId="403"/>
          <ac:spMkLst>
            <pc:docMk/>
            <pc:sldMk cId="568237896" sldId="314"/>
            <ac:spMk id="3" creationId="{B946AC83-21D0-478A-86CA-F3B83298FBAF}"/>
          </ac:spMkLst>
        </pc:spChg>
      </pc:sldChg>
      <pc:sldChg chg="new add del">
        <pc:chgData name="Jennifer Thomson" userId="f47e08fd4dbc1750" providerId="LiveId" clId="{A6954EE2-ADCA-4649-872D-590B9F2A9AAB}" dt="2022-03-16T07:18:41.958" v="4604" actId="47"/>
        <pc:sldMkLst>
          <pc:docMk/>
          <pc:sldMk cId="1599530258" sldId="315"/>
        </pc:sldMkLst>
      </pc:sldChg>
      <pc:sldChg chg="add">
        <pc:chgData name="Jennifer Thomson" userId="f47e08fd4dbc1750" providerId="LiveId" clId="{A6954EE2-ADCA-4649-872D-590B9F2A9AAB}" dt="2022-03-16T07:15:19.497" v="4583"/>
        <pc:sldMkLst>
          <pc:docMk/>
          <pc:sldMk cId="2487143587" sldId="316"/>
        </pc:sldMkLst>
      </pc:sldChg>
      <pc:sldChg chg="add">
        <pc:chgData name="Jennifer Thomson" userId="f47e08fd4dbc1750" providerId="LiveId" clId="{A6954EE2-ADCA-4649-872D-590B9F2A9AAB}" dt="2022-03-16T07:15:25.389" v="4585"/>
        <pc:sldMkLst>
          <pc:docMk/>
          <pc:sldMk cId="3886435363" sldId="317"/>
        </pc:sldMkLst>
      </pc:sldChg>
      <pc:sldChg chg="add">
        <pc:chgData name="Jennifer Thomson" userId="f47e08fd4dbc1750" providerId="LiveId" clId="{A6954EE2-ADCA-4649-872D-590B9F2A9AAB}" dt="2022-03-16T07:15:27.957" v="4587"/>
        <pc:sldMkLst>
          <pc:docMk/>
          <pc:sldMk cId="1977769899" sldId="318"/>
        </pc:sldMkLst>
      </pc:sldChg>
      <pc:sldChg chg="add">
        <pc:chgData name="Jennifer Thomson" userId="f47e08fd4dbc1750" providerId="LiveId" clId="{A6954EE2-ADCA-4649-872D-590B9F2A9AAB}" dt="2022-03-16T07:15:33.184" v="4589"/>
        <pc:sldMkLst>
          <pc:docMk/>
          <pc:sldMk cId="1688891907" sldId="319"/>
        </pc:sldMkLst>
      </pc:sldChg>
      <pc:sldChg chg="add">
        <pc:chgData name="Jennifer Thomson" userId="f47e08fd4dbc1750" providerId="LiveId" clId="{A6954EE2-ADCA-4649-872D-590B9F2A9AAB}" dt="2022-03-16T07:15:36.497" v="4591"/>
        <pc:sldMkLst>
          <pc:docMk/>
          <pc:sldMk cId="1949605968" sldId="320"/>
        </pc:sldMkLst>
      </pc:sldChg>
      <pc:sldChg chg="addSp delSp modSp add mod ord modClrScheme delDesignElem chgLayout">
        <pc:chgData name="Jennifer Thomson" userId="f47e08fd4dbc1750" providerId="LiveId" clId="{A6954EE2-ADCA-4649-872D-590B9F2A9AAB}" dt="2022-03-16T12:25:46.373" v="5197" actId="20577"/>
        <pc:sldMkLst>
          <pc:docMk/>
          <pc:sldMk cId="2138324270" sldId="321"/>
        </pc:sldMkLst>
        <pc:spChg chg="mod ord">
          <ac:chgData name="Jennifer Thomson" userId="f47e08fd4dbc1750" providerId="LiveId" clId="{A6954EE2-ADCA-4649-872D-590B9F2A9AAB}" dt="2022-03-16T12:24:39.878" v="5184" actId="26606"/>
          <ac:spMkLst>
            <pc:docMk/>
            <pc:sldMk cId="2138324270" sldId="321"/>
            <ac:spMk id="2" creationId="{6A4D021B-722D-40AE-B2FB-E327CBF88B97}"/>
          </ac:spMkLst>
        </pc:spChg>
        <pc:spChg chg="add mod ord">
          <ac:chgData name="Jennifer Thomson" userId="f47e08fd4dbc1750" providerId="LiveId" clId="{A6954EE2-ADCA-4649-872D-590B9F2A9AAB}" dt="2022-03-16T12:24:39.878" v="5184" actId="26606"/>
          <ac:spMkLst>
            <pc:docMk/>
            <pc:sldMk cId="2138324270" sldId="321"/>
            <ac:spMk id="3" creationId="{3641B8E6-F280-4278-BF75-C13A6806CBAF}"/>
          </ac:spMkLst>
        </pc:spChg>
        <pc:spChg chg="add mod ord">
          <ac:chgData name="Jennifer Thomson" userId="f47e08fd4dbc1750" providerId="LiveId" clId="{A6954EE2-ADCA-4649-872D-590B9F2A9AAB}" dt="2022-03-16T12:25:46.373" v="5197" actId="20577"/>
          <ac:spMkLst>
            <pc:docMk/>
            <pc:sldMk cId="2138324270" sldId="321"/>
            <ac:spMk id="4" creationId="{89F4E1DF-7661-43B0-9AD7-EEE521728948}"/>
          </ac:spMkLst>
        </pc:spChg>
        <pc:spChg chg="add del">
          <ac:chgData name="Jennifer Thomson" userId="f47e08fd4dbc1750" providerId="LiveId" clId="{A6954EE2-ADCA-4649-872D-590B9F2A9AAB}" dt="2022-03-16T12:24:39.878" v="5184" actId="26606"/>
          <ac:spMkLst>
            <pc:docMk/>
            <pc:sldMk cId="2138324270" sldId="321"/>
            <ac:spMk id="6" creationId="{21739CA5-F0F5-48E1-8E8C-F24B71827E46}"/>
          </ac:spMkLst>
        </pc:spChg>
        <pc:spChg chg="del">
          <ac:chgData name="Jennifer Thomson" userId="f47e08fd4dbc1750" providerId="LiveId" clId="{A6954EE2-ADCA-4649-872D-590B9F2A9AAB}" dt="2022-03-16T12:16:44.421" v="4799" actId="26606"/>
          <ac:spMkLst>
            <pc:docMk/>
            <pc:sldMk cId="2138324270" sldId="321"/>
            <ac:spMk id="9" creationId="{ADF2AA3E-C714-4E8D-9F46-9E6FFF7FBA36}"/>
          </ac:spMkLst>
        </pc:spChg>
        <pc:spChg chg="add del">
          <ac:chgData name="Jennifer Thomson" userId="f47e08fd4dbc1750" providerId="LiveId" clId="{A6954EE2-ADCA-4649-872D-590B9F2A9AAB}" dt="2022-03-16T12:24:39.878" v="5184" actId="26606"/>
          <ac:spMkLst>
            <pc:docMk/>
            <pc:sldMk cId="2138324270" sldId="321"/>
            <ac:spMk id="11" creationId="{3EAD2937-F230-41D4-B9C5-975B129BFC20}"/>
          </ac:spMkLst>
        </pc:spChg>
        <pc:spChg chg="add del">
          <ac:chgData name="Jennifer Thomson" userId="f47e08fd4dbc1750" providerId="LiveId" clId="{A6954EE2-ADCA-4649-872D-590B9F2A9AAB}" dt="2022-03-16T12:24:39.878" v="5184" actId="26606"/>
          <ac:spMkLst>
            <pc:docMk/>
            <pc:sldMk cId="2138324270" sldId="321"/>
            <ac:spMk id="13" creationId="{CCD444A3-C338-4886-B7F1-4BA2AF46EB64}"/>
          </ac:spMkLst>
        </pc:spChg>
        <pc:spChg chg="add del">
          <ac:chgData name="Jennifer Thomson" userId="f47e08fd4dbc1750" providerId="LiveId" clId="{A6954EE2-ADCA-4649-872D-590B9F2A9AAB}" dt="2022-03-16T12:17:54.570" v="4817" actId="700"/>
          <ac:spMkLst>
            <pc:docMk/>
            <pc:sldMk cId="2138324270" sldId="321"/>
            <ac:spMk id="14" creationId="{AC17DE74-01C9-4859-B65A-85CF999E8580}"/>
          </ac:spMkLst>
        </pc:spChg>
        <pc:spChg chg="add del">
          <ac:chgData name="Jennifer Thomson" userId="f47e08fd4dbc1750" providerId="LiveId" clId="{A6954EE2-ADCA-4649-872D-590B9F2A9AAB}" dt="2022-03-16T12:17:54.570" v="4817" actId="700"/>
          <ac:spMkLst>
            <pc:docMk/>
            <pc:sldMk cId="2138324270" sldId="321"/>
            <ac:spMk id="16" creationId="{068C0432-0E90-4CC1-8CD3-D44A90DF07EF}"/>
          </ac:spMkLst>
        </pc:spChg>
        <pc:spChg chg="add del">
          <ac:chgData name="Jennifer Thomson" userId="f47e08fd4dbc1750" providerId="LiveId" clId="{A6954EE2-ADCA-4649-872D-590B9F2A9AAB}" dt="2022-03-16T12:24:39.878" v="5184" actId="26606"/>
          <ac:spMkLst>
            <pc:docMk/>
            <pc:sldMk cId="2138324270" sldId="321"/>
            <ac:spMk id="18" creationId="{4C608BEB-860E-4094-8511-78603564A75E}"/>
          </ac:spMkLst>
        </pc:spChg>
        <pc:graphicFrameChg chg="del mod">
          <ac:chgData name="Jennifer Thomson" userId="f47e08fd4dbc1750" providerId="LiveId" clId="{A6954EE2-ADCA-4649-872D-590B9F2A9AAB}" dt="2022-03-16T12:16:26.748" v="4798" actId="11529"/>
          <ac:graphicFrameMkLst>
            <pc:docMk/>
            <pc:sldMk cId="2138324270" sldId="321"/>
            <ac:graphicFrameMk id="5" creationId="{4F29575D-8927-4EFB-B952-92C8B89838A8}"/>
          </ac:graphicFrameMkLst>
        </pc:graphicFrameChg>
        <pc:cxnChg chg="add del">
          <ac:chgData name="Jennifer Thomson" userId="f47e08fd4dbc1750" providerId="LiveId" clId="{A6954EE2-ADCA-4649-872D-590B9F2A9AAB}" dt="2022-03-16T12:24:39.878" v="5184" actId="26606"/>
          <ac:cxnSpMkLst>
            <pc:docMk/>
            <pc:sldMk cId="2138324270" sldId="321"/>
            <ac:cxnSpMk id="20" creationId="{1F16A8D4-FE87-4604-88B2-394B5D1EB437}"/>
          </ac:cxnSpMkLst>
        </pc:cxnChg>
      </pc:sldChg>
      <pc:sldMasterChg chg="add addSldLayout">
        <pc:chgData name="Jennifer Thomson" userId="f47e08fd4dbc1750" providerId="LiveId" clId="{A6954EE2-ADCA-4649-872D-590B9F2A9AAB}" dt="2022-03-16T07:15:25.385" v="4584" actId="27028"/>
        <pc:sldMasterMkLst>
          <pc:docMk/>
          <pc:sldMasterMk cId="2005074406" sldId="2147483660"/>
        </pc:sldMasterMkLst>
        <pc:sldLayoutChg chg="add">
          <pc:chgData name="Jennifer Thomson" userId="f47e08fd4dbc1750" providerId="LiveId" clId="{A6954EE2-ADCA-4649-872D-590B9F2A9AAB}" dt="2022-03-16T07:15:19.494" v="4582" actId="27028"/>
          <pc:sldLayoutMkLst>
            <pc:docMk/>
            <pc:sldMasterMk cId="2005074406" sldId="2147483660"/>
            <pc:sldLayoutMk cId="1518690747" sldId="2147483661"/>
          </pc:sldLayoutMkLst>
        </pc:sldLayoutChg>
        <pc:sldLayoutChg chg="add">
          <pc:chgData name="Jennifer Thomson" userId="f47e08fd4dbc1750" providerId="LiveId" clId="{A6954EE2-ADCA-4649-872D-590B9F2A9AAB}" dt="2022-03-16T07:15:25.385" v="4584" actId="27028"/>
          <pc:sldLayoutMkLst>
            <pc:docMk/>
            <pc:sldMasterMk cId="2005074406" sldId="2147483660"/>
            <pc:sldLayoutMk cId="1720499135" sldId="2147483662"/>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7C886-93A8-44B9-AF5A-9C66733EE858}"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4F873DA9-596D-4294-8D8F-2CBB8361CD56}">
      <dgm:prSet/>
      <dgm:spPr/>
      <dgm:t>
        <a:bodyPr/>
        <a:lstStyle/>
        <a:p>
          <a:r>
            <a:rPr lang="en-GB" dirty="0"/>
            <a:t>Please </a:t>
          </a:r>
          <a:r>
            <a:rPr lang="en-GB" b="1" dirty="0"/>
            <a:t>send </a:t>
          </a:r>
          <a:r>
            <a:rPr lang="en-GB" b="0" u="sng" dirty="0"/>
            <a:t>one</a:t>
          </a:r>
          <a:r>
            <a:rPr lang="en-GB" b="0" dirty="0"/>
            <a:t> message with-</a:t>
          </a:r>
          <a:endParaRPr lang="en-US" b="1" dirty="0"/>
        </a:p>
      </dgm:t>
    </dgm:pt>
    <dgm:pt modelId="{614E3209-82B4-4130-AB8A-1FD2C039B979}" type="parTrans" cxnId="{71B889B7-8721-43BF-8D5B-0A999A87E0C2}">
      <dgm:prSet/>
      <dgm:spPr/>
      <dgm:t>
        <a:bodyPr/>
        <a:lstStyle/>
        <a:p>
          <a:endParaRPr lang="en-US"/>
        </a:p>
      </dgm:t>
    </dgm:pt>
    <dgm:pt modelId="{B1BDE849-5447-402C-8742-E3876D55B94F}" type="sibTrans" cxnId="{71B889B7-8721-43BF-8D5B-0A999A87E0C2}">
      <dgm:prSet/>
      <dgm:spPr/>
      <dgm:t>
        <a:bodyPr/>
        <a:lstStyle/>
        <a:p>
          <a:endParaRPr lang="en-US"/>
        </a:p>
      </dgm:t>
    </dgm:pt>
    <dgm:pt modelId="{46959EA7-D1D5-4545-AD1C-A4BA351E314D}">
      <dgm:prSet/>
      <dgm:spPr/>
      <dgm:t>
        <a:bodyPr/>
        <a:lstStyle/>
        <a:p>
          <a:r>
            <a:rPr lang="en-GB" b="1"/>
            <a:t>Your name;</a:t>
          </a:r>
          <a:endParaRPr lang="en-US" b="1"/>
        </a:p>
      </dgm:t>
    </dgm:pt>
    <dgm:pt modelId="{AD2C89DF-AAE2-4DD8-A259-2071D5372126}" type="parTrans" cxnId="{974A7257-4405-4BB5-AFBD-44F202BCD951}">
      <dgm:prSet/>
      <dgm:spPr/>
      <dgm:t>
        <a:bodyPr/>
        <a:lstStyle/>
        <a:p>
          <a:endParaRPr lang="en-US"/>
        </a:p>
      </dgm:t>
    </dgm:pt>
    <dgm:pt modelId="{CFBAB22A-30D4-4E7B-9702-A7C1F03B15A9}" type="sibTrans" cxnId="{974A7257-4405-4BB5-AFBD-44F202BCD951}">
      <dgm:prSet/>
      <dgm:spPr/>
      <dgm:t>
        <a:bodyPr/>
        <a:lstStyle/>
        <a:p>
          <a:endParaRPr lang="en-US"/>
        </a:p>
      </dgm:t>
    </dgm:pt>
    <dgm:pt modelId="{949EA6F1-8E89-467D-AA58-07738BAEF20B}">
      <dgm:prSet/>
      <dgm:spPr/>
      <dgm:t>
        <a:bodyPr/>
        <a:lstStyle/>
        <a:p>
          <a:r>
            <a:rPr lang="en-GB" b="1"/>
            <a:t>Your DS username; AND</a:t>
          </a:r>
          <a:endParaRPr lang="en-US" b="1"/>
        </a:p>
      </dgm:t>
    </dgm:pt>
    <dgm:pt modelId="{DE58B8D4-1E3A-4B32-A691-EC458D33FD36}" type="parTrans" cxnId="{9A934C57-F770-470C-8176-A845A5D9FDC1}">
      <dgm:prSet/>
      <dgm:spPr/>
      <dgm:t>
        <a:bodyPr/>
        <a:lstStyle/>
        <a:p>
          <a:endParaRPr lang="en-US"/>
        </a:p>
      </dgm:t>
    </dgm:pt>
    <dgm:pt modelId="{DB246936-0668-4199-9EE6-68B08E74106A}" type="sibTrans" cxnId="{9A934C57-F770-470C-8176-A845A5D9FDC1}">
      <dgm:prSet/>
      <dgm:spPr/>
      <dgm:t>
        <a:bodyPr/>
        <a:lstStyle/>
        <a:p>
          <a:endParaRPr lang="en-US"/>
        </a:p>
      </dgm:t>
    </dgm:pt>
    <dgm:pt modelId="{FC088FD1-4CF2-4BFE-AEC7-4355C01DD13C}">
      <dgm:prSet/>
      <dgm:spPr/>
      <dgm:t>
        <a:bodyPr/>
        <a:lstStyle/>
        <a:p>
          <a:r>
            <a:rPr lang="en-GB" b="1" dirty="0"/>
            <a:t>The society/</a:t>
          </a:r>
          <a:r>
            <a:rPr lang="en-GB" b="1" dirty="0" err="1"/>
            <a:t>ies</a:t>
          </a:r>
          <a:r>
            <a:rPr lang="en-GB" b="1" dirty="0"/>
            <a:t> that you are representing</a:t>
          </a:r>
          <a:endParaRPr lang="en-US" b="1" dirty="0"/>
        </a:p>
      </dgm:t>
    </dgm:pt>
    <dgm:pt modelId="{643B2CEB-7CF0-4F5D-949C-B3A41080723F}" type="parTrans" cxnId="{FE975804-F084-450A-BC69-51E64A46DC0E}">
      <dgm:prSet/>
      <dgm:spPr/>
      <dgm:t>
        <a:bodyPr/>
        <a:lstStyle/>
        <a:p>
          <a:endParaRPr lang="en-US"/>
        </a:p>
      </dgm:t>
    </dgm:pt>
    <dgm:pt modelId="{29EF9043-6C86-4AB3-93B1-1B48995C7D7F}" type="sibTrans" cxnId="{FE975804-F084-450A-BC69-51E64A46DC0E}">
      <dgm:prSet/>
      <dgm:spPr/>
      <dgm:t>
        <a:bodyPr/>
        <a:lstStyle/>
        <a:p>
          <a:endParaRPr lang="en-US"/>
        </a:p>
      </dgm:t>
    </dgm:pt>
    <dgm:pt modelId="{CCB34915-2DE5-4460-A52F-257329BAFF50}">
      <dgm:prSet/>
      <dgm:spPr/>
      <dgm:t>
        <a:bodyPr/>
        <a:lstStyle/>
        <a:p>
          <a:r>
            <a:rPr lang="en-GB" dirty="0"/>
            <a:t>To </a:t>
          </a:r>
          <a:r>
            <a:rPr lang="en-GB" b="1" dirty="0"/>
            <a:t>Jenny Thomson </a:t>
          </a:r>
          <a:r>
            <a:rPr lang="en-GB" dirty="0"/>
            <a:t>in the chat</a:t>
          </a:r>
          <a:endParaRPr lang="en-US" dirty="0"/>
        </a:p>
      </dgm:t>
    </dgm:pt>
    <dgm:pt modelId="{5CE84B5D-A56A-4F62-81C0-E1AE25E16FF9}" type="parTrans" cxnId="{CA6EA665-A164-4708-80C7-827933705698}">
      <dgm:prSet/>
      <dgm:spPr/>
      <dgm:t>
        <a:bodyPr/>
        <a:lstStyle/>
        <a:p>
          <a:endParaRPr lang="en-US"/>
        </a:p>
      </dgm:t>
    </dgm:pt>
    <dgm:pt modelId="{F7C077F6-A5DA-4E1B-A48A-28F238405B2F}" type="sibTrans" cxnId="{CA6EA665-A164-4708-80C7-827933705698}">
      <dgm:prSet/>
      <dgm:spPr/>
      <dgm:t>
        <a:bodyPr/>
        <a:lstStyle/>
        <a:p>
          <a:endParaRPr lang="en-US"/>
        </a:p>
      </dgm:t>
    </dgm:pt>
    <dgm:pt modelId="{F983115F-9949-4607-8B0C-2301DBA2158D}" type="pres">
      <dgm:prSet presAssocID="{6237C886-93A8-44B9-AF5A-9C66733EE858}" presName="linear" presStyleCnt="0">
        <dgm:presLayoutVars>
          <dgm:animLvl val="lvl"/>
          <dgm:resizeHandles val="exact"/>
        </dgm:presLayoutVars>
      </dgm:prSet>
      <dgm:spPr/>
    </dgm:pt>
    <dgm:pt modelId="{F3DC161D-5E2B-457F-B3F5-2ACA790860B0}" type="pres">
      <dgm:prSet presAssocID="{4F873DA9-596D-4294-8D8F-2CBB8361CD56}" presName="parentText" presStyleLbl="node1" presStyleIdx="0" presStyleCnt="2">
        <dgm:presLayoutVars>
          <dgm:chMax val="0"/>
          <dgm:bulletEnabled val="1"/>
        </dgm:presLayoutVars>
      </dgm:prSet>
      <dgm:spPr/>
    </dgm:pt>
    <dgm:pt modelId="{81B22AC5-A920-476D-8EF3-498F962E28A5}" type="pres">
      <dgm:prSet presAssocID="{4F873DA9-596D-4294-8D8F-2CBB8361CD56}" presName="childText" presStyleLbl="revTx" presStyleIdx="0" presStyleCnt="1">
        <dgm:presLayoutVars>
          <dgm:bulletEnabled val="1"/>
        </dgm:presLayoutVars>
      </dgm:prSet>
      <dgm:spPr/>
    </dgm:pt>
    <dgm:pt modelId="{25CC9BE9-3942-45B2-AAEA-A30E8C743173}" type="pres">
      <dgm:prSet presAssocID="{CCB34915-2DE5-4460-A52F-257329BAFF50}" presName="parentText" presStyleLbl="node1" presStyleIdx="1" presStyleCnt="2">
        <dgm:presLayoutVars>
          <dgm:chMax val="0"/>
          <dgm:bulletEnabled val="1"/>
        </dgm:presLayoutVars>
      </dgm:prSet>
      <dgm:spPr/>
    </dgm:pt>
  </dgm:ptLst>
  <dgm:cxnLst>
    <dgm:cxn modelId="{FE975804-F084-450A-BC69-51E64A46DC0E}" srcId="{4F873DA9-596D-4294-8D8F-2CBB8361CD56}" destId="{FC088FD1-4CF2-4BFE-AEC7-4355C01DD13C}" srcOrd="2" destOrd="0" parTransId="{643B2CEB-7CF0-4F5D-949C-B3A41080723F}" sibTransId="{29EF9043-6C86-4AB3-93B1-1B48995C7D7F}"/>
    <dgm:cxn modelId="{07D5BE62-EB0C-42BB-B841-00B2333C6CAB}" type="presOf" srcId="{949EA6F1-8E89-467D-AA58-07738BAEF20B}" destId="{81B22AC5-A920-476D-8EF3-498F962E28A5}" srcOrd="0" destOrd="1" presId="urn:microsoft.com/office/officeart/2005/8/layout/vList2"/>
    <dgm:cxn modelId="{CA6EA665-A164-4708-80C7-827933705698}" srcId="{6237C886-93A8-44B9-AF5A-9C66733EE858}" destId="{CCB34915-2DE5-4460-A52F-257329BAFF50}" srcOrd="1" destOrd="0" parTransId="{5CE84B5D-A56A-4F62-81C0-E1AE25E16FF9}" sibTransId="{F7C077F6-A5DA-4E1B-A48A-28F238405B2F}"/>
    <dgm:cxn modelId="{9A934C57-F770-470C-8176-A845A5D9FDC1}" srcId="{4F873DA9-596D-4294-8D8F-2CBB8361CD56}" destId="{949EA6F1-8E89-467D-AA58-07738BAEF20B}" srcOrd="1" destOrd="0" parTransId="{DE58B8D4-1E3A-4B32-A691-EC458D33FD36}" sibTransId="{DB246936-0668-4199-9EE6-68B08E74106A}"/>
    <dgm:cxn modelId="{974A7257-4405-4BB5-AFBD-44F202BCD951}" srcId="{4F873DA9-596D-4294-8D8F-2CBB8361CD56}" destId="{46959EA7-D1D5-4545-AD1C-A4BA351E314D}" srcOrd="0" destOrd="0" parTransId="{AD2C89DF-AAE2-4DD8-A259-2071D5372126}" sibTransId="{CFBAB22A-30D4-4E7B-9702-A7C1F03B15A9}"/>
    <dgm:cxn modelId="{14C2E17A-F593-4197-9024-235CBD87369B}" type="presOf" srcId="{6237C886-93A8-44B9-AF5A-9C66733EE858}" destId="{F983115F-9949-4607-8B0C-2301DBA2158D}" srcOrd="0" destOrd="0" presId="urn:microsoft.com/office/officeart/2005/8/layout/vList2"/>
    <dgm:cxn modelId="{7683A690-B752-4949-AEDA-1A00926DD356}" type="presOf" srcId="{CCB34915-2DE5-4460-A52F-257329BAFF50}" destId="{25CC9BE9-3942-45B2-AAEA-A30E8C743173}" srcOrd="0" destOrd="0" presId="urn:microsoft.com/office/officeart/2005/8/layout/vList2"/>
    <dgm:cxn modelId="{714EC798-118B-4679-8648-3428530ABA42}" type="presOf" srcId="{FC088FD1-4CF2-4BFE-AEC7-4355C01DD13C}" destId="{81B22AC5-A920-476D-8EF3-498F962E28A5}" srcOrd="0" destOrd="2" presId="urn:microsoft.com/office/officeart/2005/8/layout/vList2"/>
    <dgm:cxn modelId="{8225DFA0-3353-448F-85E8-C4EB54DA301D}" type="presOf" srcId="{46959EA7-D1D5-4545-AD1C-A4BA351E314D}" destId="{81B22AC5-A920-476D-8EF3-498F962E28A5}" srcOrd="0" destOrd="0" presId="urn:microsoft.com/office/officeart/2005/8/layout/vList2"/>
    <dgm:cxn modelId="{71B889B7-8721-43BF-8D5B-0A999A87E0C2}" srcId="{6237C886-93A8-44B9-AF5A-9C66733EE858}" destId="{4F873DA9-596D-4294-8D8F-2CBB8361CD56}" srcOrd="0" destOrd="0" parTransId="{614E3209-82B4-4130-AB8A-1FD2C039B979}" sibTransId="{B1BDE849-5447-402C-8742-E3876D55B94F}"/>
    <dgm:cxn modelId="{763CEDC4-5321-4CA8-BCCE-669BF8079860}" type="presOf" srcId="{4F873DA9-596D-4294-8D8F-2CBB8361CD56}" destId="{F3DC161D-5E2B-457F-B3F5-2ACA790860B0}" srcOrd="0" destOrd="0" presId="urn:microsoft.com/office/officeart/2005/8/layout/vList2"/>
    <dgm:cxn modelId="{77350F39-622F-41AC-94E2-3D45F570000F}" type="presParOf" srcId="{F983115F-9949-4607-8B0C-2301DBA2158D}" destId="{F3DC161D-5E2B-457F-B3F5-2ACA790860B0}" srcOrd="0" destOrd="0" presId="urn:microsoft.com/office/officeart/2005/8/layout/vList2"/>
    <dgm:cxn modelId="{476EE0C2-F58D-4967-9772-76393B57EA28}" type="presParOf" srcId="{F983115F-9949-4607-8B0C-2301DBA2158D}" destId="{81B22AC5-A920-476D-8EF3-498F962E28A5}" srcOrd="1" destOrd="0" presId="urn:microsoft.com/office/officeart/2005/8/layout/vList2"/>
    <dgm:cxn modelId="{84ED90AD-FF4E-40E2-950C-6C52EF3BB614}" type="presParOf" srcId="{F983115F-9949-4607-8B0C-2301DBA2158D}" destId="{25CC9BE9-3942-45B2-AAEA-A30E8C74317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B30184-B529-47F3-AB9B-64BE286A1F0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1CB1F53-7D14-4209-8E26-C15B575157F2}">
      <dgm:prSet/>
      <dgm:spPr>
        <a:solidFill>
          <a:srgbClr val="6CADDD"/>
        </a:solidFill>
      </dgm:spPr>
      <dgm:t>
        <a:bodyPr/>
        <a:lstStyle/>
        <a:p>
          <a:r>
            <a:rPr lang="en-GB" dirty="0"/>
            <a:t> Fundraising for your society</a:t>
          </a:r>
          <a:endParaRPr lang="en-US" dirty="0"/>
        </a:p>
      </dgm:t>
    </dgm:pt>
    <dgm:pt modelId="{105B9D5B-9EE7-4A98-88B0-D418E2626357}" type="parTrans" cxnId="{D910BEAA-6633-4376-9160-74D7B7E8B6CE}">
      <dgm:prSet/>
      <dgm:spPr/>
      <dgm:t>
        <a:bodyPr/>
        <a:lstStyle/>
        <a:p>
          <a:endParaRPr lang="en-US"/>
        </a:p>
      </dgm:t>
    </dgm:pt>
    <dgm:pt modelId="{29C2429D-9352-4C24-8220-B3432C5A026E}" type="sibTrans" cxnId="{D910BEAA-6633-4376-9160-74D7B7E8B6CE}">
      <dgm:prSet/>
      <dgm:spPr/>
      <dgm:t>
        <a:bodyPr/>
        <a:lstStyle/>
        <a:p>
          <a:endParaRPr lang="en-US"/>
        </a:p>
      </dgm:t>
    </dgm:pt>
    <dgm:pt modelId="{1A263272-73DF-4336-8A22-6A52F6D81A42}">
      <dgm:prSet/>
      <dgm:spPr>
        <a:solidFill>
          <a:srgbClr val="E59FCC"/>
        </a:solidFill>
      </dgm:spPr>
      <dgm:t>
        <a:bodyPr/>
        <a:lstStyle/>
        <a:p>
          <a:r>
            <a:rPr lang="en-GB" dirty="0"/>
            <a:t>STAR Awards </a:t>
          </a:r>
          <a:endParaRPr lang="en-US" dirty="0"/>
        </a:p>
      </dgm:t>
    </dgm:pt>
    <dgm:pt modelId="{12C9B985-71E4-4120-B031-993E401E4829}" type="parTrans" cxnId="{B91328B3-D817-4124-95CB-AD6A12F81193}">
      <dgm:prSet/>
      <dgm:spPr/>
      <dgm:t>
        <a:bodyPr/>
        <a:lstStyle/>
        <a:p>
          <a:endParaRPr lang="en-US"/>
        </a:p>
      </dgm:t>
    </dgm:pt>
    <dgm:pt modelId="{52D0B96F-5ECB-4285-BD60-96A56BBBD08C}" type="sibTrans" cxnId="{B91328B3-D817-4124-95CB-AD6A12F81193}">
      <dgm:prSet/>
      <dgm:spPr/>
      <dgm:t>
        <a:bodyPr/>
        <a:lstStyle/>
        <a:p>
          <a:endParaRPr lang="en-US"/>
        </a:p>
      </dgm:t>
    </dgm:pt>
    <dgm:pt modelId="{9F3744CD-CDC4-4248-A66E-377C952C4A99}">
      <dgm:prSet/>
      <dgm:spPr>
        <a:solidFill>
          <a:srgbClr val="D992E3"/>
        </a:solidFill>
      </dgm:spPr>
      <dgm:t>
        <a:bodyPr/>
        <a:lstStyle/>
        <a:p>
          <a:r>
            <a:rPr lang="en-GB" dirty="0"/>
            <a:t>Charity Month- the Winners!</a:t>
          </a:r>
          <a:endParaRPr lang="en-US" dirty="0"/>
        </a:p>
      </dgm:t>
    </dgm:pt>
    <dgm:pt modelId="{4D25B115-B1F9-4BEE-8313-E0081D2F4111}" type="parTrans" cxnId="{E5208FC9-584F-4153-AFED-8EA02C2C1C61}">
      <dgm:prSet/>
      <dgm:spPr/>
      <dgm:t>
        <a:bodyPr/>
        <a:lstStyle/>
        <a:p>
          <a:endParaRPr lang="en-US"/>
        </a:p>
      </dgm:t>
    </dgm:pt>
    <dgm:pt modelId="{4DD32702-7A87-4FDF-9964-5458201ABB61}" type="sibTrans" cxnId="{E5208FC9-584F-4153-AFED-8EA02C2C1C61}">
      <dgm:prSet/>
      <dgm:spPr/>
      <dgm:t>
        <a:bodyPr/>
        <a:lstStyle/>
        <a:p>
          <a:endParaRPr lang="en-US"/>
        </a:p>
      </dgm:t>
    </dgm:pt>
    <dgm:pt modelId="{C0224332-5C52-4F8D-A9DD-7DA26FE4DCBF}">
      <dgm:prSet/>
      <dgm:spPr>
        <a:solidFill>
          <a:schemeClr val="bg2"/>
        </a:solidFill>
      </dgm:spPr>
      <dgm:t>
        <a:bodyPr/>
        <a:lstStyle/>
        <a:p>
          <a:r>
            <a:rPr lang="en-GB" dirty="0"/>
            <a:t> Socs exec candidates</a:t>
          </a:r>
          <a:endParaRPr lang="en-US" dirty="0"/>
        </a:p>
      </dgm:t>
    </dgm:pt>
    <dgm:pt modelId="{0FDAA747-7EAB-4818-A542-69C993023393}" type="parTrans" cxnId="{FCD7330F-71C9-49AC-93DA-CD3D80E8D557}">
      <dgm:prSet/>
      <dgm:spPr/>
      <dgm:t>
        <a:bodyPr/>
        <a:lstStyle/>
        <a:p>
          <a:endParaRPr lang="en-US"/>
        </a:p>
      </dgm:t>
    </dgm:pt>
    <dgm:pt modelId="{FF1CF174-FC46-4A41-8409-0319B4050428}" type="sibTrans" cxnId="{FCD7330F-71C9-49AC-93DA-CD3D80E8D557}">
      <dgm:prSet/>
      <dgm:spPr/>
      <dgm:t>
        <a:bodyPr/>
        <a:lstStyle/>
        <a:p>
          <a:endParaRPr lang="en-US"/>
        </a:p>
      </dgm:t>
    </dgm:pt>
    <dgm:pt modelId="{0C85B8EB-A707-4C81-922C-5A6DDA5E16F4}">
      <dgm:prSet/>
      <dgm:spPr>
        <a:solidFill>
          <a:schemeClr val="accent1"/>
        </a:solidFill>
      </dgm:spPr>
      <dgm:t>
        <a:bodyPr/>
        <a:lstStyle/>
        <a:p>
          <a:r>
            <a:rPr lang="en-GB" dirty="0"/>
            <a:t>Active &amp; Engaged</a:t>
          </a:r>
          <a:endParaRPr lang="en-US" dirty="0"/>
        </a:p>
      </dgm:t>
    </dgm:pt>
    <dgm:pt modelId="{9E7D8643-CD88-4486-8A24-35E684FE0A49}" type="parTrans" cxnId="{0928AE45-ACE0-468E-AF61-F7A427125950}">
      <dgm:prSet/>
      <dgm:spPr/>
      <dgm:t>
        <a:bodyPr/>
        <a:lstStyle/>
        <a:p>
          <a:endParaRPr lang="en-US"/>
        </a:p>
      </dgm:t>
    </dgm:pt>
    <dgm:pt modelId="{B42753AF-06CC-4B58-8F0D-C63E7E4DDBFD}" type="sibTrans" cxnId="{0928AE45-ACE0-468E-AF61-F7A427125950}">
      <dgm:prSet/>
      <dgm:spPr/>
      <dgm:t>
        <a:bodyPr/>
        <a:lstStyle/>
        <a:p>
          <a:endParaRPr lang="en-US"/>
        </a:p>
      </dgm:t>
    </dgm:pt>
    <dgm:pt modelId="{352711EE-4F56-4B73-A98D-668F670EB8E4}">
      <dgm:prSet/>
      <dgm:spPr>
        <a:solidFill>
          <a:srgbClr val="AA86E1"/>
        </a:solidFill>
      </dgm:spPr>
      <dgm:t>
        <a:bodyPr/>
        <a:lstStyle/>
        <a:p>
          <a:r>
            <a:rPr lang="en-GB" dirty="0"/>
            <a:t>Vote for socs exec; Ask Societies Exec </a:t>
          </a:r>
          <a:endParaRPr lang="en-US" dirty="0"/>
        </a:p>
      </dgm:t>
    </dgm:pt>
    <dgm:pt modelId="{BAB36A18-0F59-4895-B39B-7BE5C17106AC}" type="parTrans" cxnId="{D9A57AC3-5726-419A-91EE-F7C5A9F68481}">
      <dgm:prSet/>
      <dgm:spPr/>
      <dgm:t>
        <a:bodyPr/>
        <a:lstStyle/>
        <a:p>
          <a:endParaRPr lang="en-US"/>
        </a:p>
      </dgm:t>
    </dgm:pt>
    <dgm:pt modelId="{2004EDA7-098E-41F1-82B1-BE3AA55A4CB9}" type="sibTrans" cxnId="{D9A57AC3-5726-419A-91EE-F7C5A9F68481}">
      <dgm:prSet/>
      <dgm:spPr/>
      <dgm:t>
        <a:bodyPr/>
        <a:lstStyle/>
        <a:p>
          <a:endParaRPr lang="en-US"/>
        </a:p>
      </dgm:t>
    </dgm:pt>
    <dgm:pt modelId="{3898C708-1C20-4DB7-B00E-E4E0F70C8211}">
      <dgm:prSet/>
      <dgm:spPr>
        <a:solidFill>
          <a:schemeClr val="bg1">
            <a:lumMod val="75000"/>
          </a:schemeClr>
        </a:solidFill>
      </dgm:spPr>
      <dgm:t>
        <a:bodyPr/>
        <a:lstStyle/>
        <a:p>
          <a:r>
            <a:rPr lang="en-GB" dirty="0"/>
            <a:t>AOCB</a:t>
          </a:r>
          <a:endParaRPr lang="en-US" dirty="0"/>
        </a:p>
      </dgm:t>
    </dgm:pt>
    <dgm:pt modelId="{5A8FCA5D-F2F4-4EC3-8111-E62722A0A2AD}" type="parTrans" cxnId="{5A849FCC-410A-4A3A-975C-216B421B1091}">
      <dgm:prSet/>
      <dgm:spPr/>
      <dgm:t>
        <a:bodyPr/>
        <a:lstStyle/>
        <a:p>
          <a:endParaRPr lang="en-US"/>
        </a:p>
      </dgm:t>
    </dgm:pt>
    <dgm:pt modelId="{023F71E5-F4BF-4585-BFDD-0B1EDC93677C}" type="sibTrans" cxnId="{5A849FCC-410A-4A3A-975C-216B421B1091}">
      <dgm:prSet/>
      <dgm:spPr/>
      <dgm:t>
        <a:bodyPr/>
        <a:lstStyle/>
        <a:p>
          <a:endParaRPr lang="en-US"/>
        </a:p>
      </dgm:t>
    </dgm:pt>
    <dgm:pt modelId="{3C111349-6080-4658-8D25-7374E0E92730}">
      <dgm:prSet/>
      <dgm:spPr>
        <a:solidFill>
          <a:schemeClr val="tx2"/>
        </a:solidFill>
      </dgm:spPr>
      <dgm:t>
        <a:bodyPr/>
        <a:lstStyle/>
        <a:p>
          <a:r>
            <a:rPr lang="en-US" dirty="0"/>
            <a:t>Finances</a:t>
          </a:r>
        </a:p>
      </dgm:t>
    </dgm:pt>
    <dgm:pt modelId="{398DF7B3-710A-494A-B229-CFA1D0DA906D}" type="parTrans" cxnId="{5AE3046D-8A17-49F4-B707-446AB7E832DB}">
      <dgm:prSet/>
      <dgm:spPr/>
      <dgm:t>
        <a:bodyPr/>
        <a:lstStyle/>
        <a:p>
          <a:endParaRPr lang="en-GB"/>
        </a:p>
      </dgm:t>
    </dgm:pt>
    <dgm:pt modelId="{09BB03C9-1DFE-4E47-8501-42C9FC1A7851}" type="sibTrans" cxnId="{5AE3046D-8A17-49F4-B707-446AB7E832DB}">
      <dgm:prSet/>
      <dgm:spPr/>
      <dgm:t>
        <a:bodyPr/>
        <a:lstStyle/>
        <a:p>
          <a:endParaRPr lang="en-GB"/>
        </a:p>
      </dgm:t>
    </dgm:pt>
    <dgm:pt modelId="{6417118F-C631-4BB1-BA99-FA102E6C622B}">
      <dgm:prSet/>
      <dgm:spPr>
        <a:solidFill>
          <a:schemeClr val="bg2">
            <a:lumMod val="75000"/>
          </a:schemeClr>
        </a:solidFill>
      </dgm:spPr>
      <dgm:t>
        <a:bodyPr/>
        <a:lstStyle/>
        <a:p>
          <a:r>
            <a:rPr lang="en-US" dirty="0"/>
            <a:t>Alumni Fund</a:t>
          </a:r>
        </a:p>
      </dgm:t>
    </dgm:pt>
    <dgm:pt modelId="{38956665-7A00-4A7C-BB98-8C1BA743B502}" type="parTrans" cxnId="{5B4CE7C0-C239-4101-9722-799CB66F4F00}">
      <dgm:prSet/>
      <dgm:spPr/>
      <dgm:t>
        <a:bodyPr/>
        <a:lstStyle/>
        <a:p>
          <a:endParaRPr lang="en-GB"/>
        </a:p>
      </dgm:t>
    </dgm:pt>
    <dgm:pt modelId="{99131A42-F736-45B3-8AAC-D3F3DB074824}" type="sibTrans" cxnId="{5B4CE7C0-C239-4101-9722-799CB66F4F00}">
      <dgm:prSet/>
      <dgm:spPr/>
      <dgm:t>
        <a:bodyPr/>
        <a:lstStyle/>
        <a:p>
          <a:endParaRPr lang="en-GB"/>
        </a:p>
      </dgm:t>
    </dgm:pt>
    <dgm:pt modelId="{2CB207F2-DE48-41A6-9EA2-65D5B2E65B76}">
      <dgm:prSet/>
      <dgm:spPr>
        <a:solidFill>
          <a:schemeClr val="accent4">
            <a:lumMod val="50000"/>
            <a:lumOff val="50000"/>
          </a:schemeClr>
        </a:solidFill>
      </dgm:spPr>
      <dgm:t>
        <a:bodyPr/>
        <a:lstStyle/>
        <a:p>
          <a:r>
            <a:rPr lang="en-US" dirty="0"/>
            <a:t>Soc AGMs, handover, re-affiliations</a:t>
          </a:r>
        </a:p>
      </dgm:t>
    </dgm:pt>
    <dgm:pt modelId="{1A818500-47FC-478C-9AB5-87067F300C55}" type="parTrans" cxnId="{F6D38F8D-6F3E-4B5C-98A4-F6BBCE037E79}">
      <dgm:prSet/>
      <dgm:spPr/>
      <dgm:t>
        <a:bodyPr/>
        <a:lstStyle/>
        <a:p>
          <a:endParaRPr lang="en-GB"/>
        </a:p>
      </dgm:t>
    </dgm:pt>
    <dgm:pt modelId="{FCC2A1FB-9CD2-4017-971E-7D49E42270FA}" type="sibTrans" cxnId="{F6D38F8D-6F3E-4B5C-98A4-F6BBCE037E79}">
      <dgm:prSet/>
      <dgm:spPr/>
      <dgm:t>
        <a:bodyPr/>
        <a:lstStyle/>
        <a:p>
          <a:endParaRPr lang="en-GB"/>
        </a:p>
      </dgm:t>
    </dgm:pt>
    <dgm:pt modelId="{9C258CE9-8EA7-4092-8B3A-AD126D2F3D48}" type="pres">
      <dgm:prSet presAssocID="{58B30184-B529-47F3-AB9B-64BE286A1F0C}" presName="diagram" presStyleCnt="0">
        <dgm:presLayoutVars>
          <dgm:dir/>
          <dgm:resizeHandles val="exact"/>
        </dgm:presLayoutVars>
      </dgm:prSet>
      <dgm:spPr/>
    </dgm:pt>
    <dgm:pt modelId="{DA377DB4-F31A-40D7-AD20-16978E7B515D}" type="pres">
      <dgm:prSet presAssocID="{6417118F-C631-4BB1-BA99-FA102E6C622B}" presName="node" presStyleLbl="node1" presStyleIdx="0" presStyleCnt="10">
        <dgm:presLayoutVars>
          <dgm:bulletEnabled val="1"/>
        </dgm:presLayoutVars>
      </dgm:prSet>
      <dgm:spPr/>
    </dgm:pt>
    <dgm:pt modelId="{5D686717-55FA-42F1-9EAD-56C0F2A93DC9}" type="pres">
      <dgm:prSet presAssocID="{99131A42-F736-45B3-8AAC-D3F3DB074824}" presName="sibTrans" presStyleCnt="0"/>
      <dgm:spPr/>
    </dgm:pt>
    <dgm:pt modelId="{D982E623-D689-42FA-87B2-FCADF54B36B0}" type="pres">
      <dgm:prSet presAssocID="{C0224332-5C52-4F8D-A9DD-7DA26FE4DCBF}" presName="node" presStyleLbl="node1" presStyleIdx="1" presStyleCnt="10">
        <dgm:presLayoutVars>
          <dgm:bulletEnabled val="1"/>
        </dgm:presLayoutVars>
      </dgm:prSet>
      <dgm:spPr/>
    </dgm:pt>
    <dgm:pt modelId="{2D5CCE84-7EB6-4964-AD92-BA153F023217}" type="pres">
      <dgm:prSet presAssocID="{FF1CF174-FC46-4A41-8409-0319B4050428}" presName="sibTrans" presStyleCnt="0"/>
      <dgm:spPr/>
    </dgm:pt>
    <dgm:pt modelId="{9E99B015-BBE7-40AC-A908-52C606507856}" type="pres">
      <dgm:prSet presAssocID="{1A263272-73DF-4336-8A22-6A52F6D81A42}" presName="node" presStyleLbl="node1" presStyleIdx="2" presStyleCnt="10">
        <dgm:presLayoutVars>
          <dgm:bulletEnabled val="1"/>
        </dgm:presLayoutVars>
      </dgm:prSet>
      <dgm:spPr/>
    </dgm:pt>
    <dgm:pt modelId="{51D0F525-0A9C-4B30-BFA1-166AE72C198B}" type="pres">
      <dgm:prSet presAssocID="{52D0B96F-5ECB-4285-BD60-96A56BBBD08C}" presName="sibTrans" presStyleCnt="0"/>
      <dgm:spPr/>
    </dgm:pt>
    <dgm:pt modelId="{F8E5DAE5-5CC0-4637-BD4C-64AB30AAED12}" type="pres">
      <dgm:prSet presAssocID="{9F3744CD-CDC4-4248-A66E-377C952C4A99}" presName="node" presStyleLbl="node1" presStyleIdx="3" presStyleCnt="10">
        <dgm:presLayoutVars>
          <dgm:bulletEnabled val="1"/>
        </dgm:presLayoutVars>
      </dgm:prSet>
      <dgm:spPr/>
    </dgm:pt>
    <dgm:pt modelId="{E8DBB8CA-DC87-4706-B699-15698042E92B}" type="pres">
      <dgm:prSet presAssocID="{4DD32702-7A87-4FDF-9964-5458201ABB61}" presName="sibTrans" presStyleCnt="0"/>
      <dgm:spPr/>
    </dgm:pt>
    <dgm:pt modelId="{5AC570C6-369C-43C9-932B-992A4082B74F}" type="pres">
      <dgm:prSet presAssocID="{0C85B8EB-A707-4C81-922C-5A6DDA5E16F4}" presName="node" presStyleLbl="node1" presStyleIdx="4" presStyleCnt="10">
        <dgm:presLayoutVars>
          <dgm:bulletEnabled val="1"/>
        </dgm:presLayoutVars>
      </dgm:prSet>
      <dgm:spPr/>
    </dgm:pt>
    <dgm:pt modelId="{5F0CF651-7AD7-425D-922C-59A8880FD1C2}" type="pres">
      <dgm:prSet presAssocID="{B42753AF-06CC-4B58-8F0D-C63E7E4DDBFD}" presName="sibTrans" presStyleCnt="0"/>
      <dgm:spPr/>
    </dgm:pt>
    <dgm:pt modelId="{A3826114-1805-41A0-AD76-6512AB414E97}" type="pres">
      <dgm:prSet presAssocID="{3C111349-6080-4658-8D25-7374E0E92730}" presName="node" presStyleLbl="node1" presStyleIdx="5" presStyleCnt="10">
        <dgm:presLayoutVars>
          <dgm:bulletEnabled val="1"/>
        </dgm:presLayoutVars>
      </dgm:prSet>
      <dgm:spPr/>
    </dgm:pt>
    <dgm:pt modelId="{48761326-DE3E-4695-9724-8893ED2413CB}" type="pres">
      <dgm:prSet presAssocID="{09BB03C9-1DFE-4E47-8501-42C9FC1A7851}" presName="sibTrans" presStyleCnt="0"/>
      <dgm:spPr/>
    </dgm:pt>
    <dgm:pt modelId="{DB0FDC41-E919-4F1B-A951-D956C1114133}" type="pres">
      <dgm:prSet presAssocID="{31CB1F53-7D14-4209-8E26-C15B575157F2}" presName="node" presStyleLbl="node1" presStyleIdx="6" presStyleCnt="10">
        <dgm:presLayoutVars>
          <dgm:bulletEnabled val="1"/>
        </dgm:presLayoutVars>
      </dgm:prSet>
      <dgm:spPr/>
    </dgm:pt>
    <dgm:pt modelId="{E94E343F-49EE-4586-BDA1-8AFAFACD36B6}" type="pres">
      <dgm:prSet presAssocID="{29C2429D-9352-4C24-8220-B3432C5A026E}" presName="sibTrans" presStyleCnt="0"/>
      <dgm:spPr/>
    </dgm:pt>
    <dgm:pt modelId="{5D219C56-7518-40F1-BDAE-15BB4BDFE0C9}" type="pres">
      <dgm:prSet presAssocID="{2CB207F2-DE48-41A6-9EA2-65D5B2E65B76}" presName="node" presStyleLbl="node1" presStyleIdx="7" presStyleCnt="10">
        <dgm:presLayoutVars>
          <dgm:bulletEnabled val="1"/>
        </dgm:presLayoutVars>
      </dgm:prSet>
      <dgm:spPr/>
    </dgm:pt>
    <dgm:pt modelId="{9F0282AB-DBDB-414D-9D71-6C44983BCE21}" type="pres">
      <dgm:prSet presAssocID="{FCC2A1FB-9CD2-4017-971E-7D49E42270FA}" presName="sibTrans" presStyleCnt="0"/>
      <dgm:spPr/>
    </dgm:pt>
    <dgm:pt modelId="{F8324F9F-87B0-4CDB-B8BA-265DE3C6EBB9}" type="pres">
      <dgm:prSet presAssocID="{352711EE-4F56-4B73-A98D-668F670EB8E4}" presName="node" presStyleLbl="node1" presStyleIdx="8" presStyleCnt="10">
        <dgm:presLayoutVars>
          <dgm:bulletEnabled val="1"/>
        </dgm:presLayoutVars>
      </dgm:prSet>
      <dgm:spPr/>
    </dgm:pt>
    <dgm:pt modelId="{8D2EBEC7-934F-415D-A9E0-21B5F8E0CA30}" type="pres">
      <dgm:prSet presAssocID="{2004EDA7-098E-41F1-82B1-BE3AA55A4CB9}" presName="sibTrans" presStyleCnt="0"/>
      <dgm:spPr/>
    </dgm:pt>
    <dgm:pt modelId="{9F27C706-B644-463D-9A01-6E38C0C212C7}" type="pres">
      <dgm:prSet presAssocID="{3898C708-1C20-4DB7-B00E-E4E0F70C8211}" presName="node" presStyleLbl="node1" presStyleIdx="9" presStyleCnt="10">
        <dgm:presLayoutVars>
          <dgm:bulletEnabled val="1"/>
        </dgm:presLayoutVars>
      </dgm:prSet>
      <dgm:spPr/>
    </dgm:pt>
  </dgm:ptLst>
  <dgm:cxnLst>
    <dgm:cxn modelId="{B6B8B704-5551-40E8-B4EE-49034FAD830A}" type="presOf" srcId="{58B30184-B529-47F3-AB9B-64BE286A1F0C}" destId="{9C258CE9-8EA7-4092-8B3A-AD126D2F3D48}" srcOrd="0" destOrd="0" presId="urn:microsoft.com/office/officeart/2005/8/layout/default"/>
    <dgm:cxn modelId="{F760FE09-5DB5-4335-B440-07A4AAE499E6}" type="presOf" srcId="{31CB1F53-7D14-4209-8E26-C15B575157F2}" destId="{DB0FDC41-E919-4F1B-A951-D956C1114133}" srcOrd="0" destOrd="0" presId="urn:microsoft.com/office/officeart/2005/8/layout/default"/>
    <dgm:cxn modelId="{79AAA00E-321B-49C8-AFAA-3F70B43A8A47}" type="presOf" srcId="{2CB207F2-DE48-41A6-9EA2-65D5B2E65B76}" destId="{5D219C56-7518-40F1-BDAE-15BB4BDFE0C9}" srcOrd="0" destOrd="0" presId="urn:microsoft.com/office/officeart/2005/8/layout/default"/>
    <dgm:cxn modelId="{FCD7330F-71C9-49AC-93DA-CD3D80E8D557}" srcId="{58B30184-B529-47F3-AB9B-64BE286A1F0C}" destId="{C0224332-5C52-4F8D-A9DD-7DA26FE4DCBF}" srcOrd="1" destOrd="0" parTransId="{0FDAA747-7EAB-4818-A542-69C993023393}" sibTransId="{FF1CF174-FC46-4A41-8409-0319B4050428}"/>
    <dgm:cxn modelId="{51ED9C18-12C9-4D24-9458-20E1AB8E733A}" type="presOf" srcId="{1A263272-73DF-4336-8A22-6A52F6D81A42}" destId="{9E99B015-BBE7-40AC-A908-52C606507856}" srcOrd="0" destOrd="0" presId="urn:microsoft.com/office/officeart/2005/8/layout/default"/>
    <dgm:cxn modelId="{EF234C1C-32C8-4C66-90B4-34DC56687B54}" type="presOf" srcId="{352711EE-4F56-4B73-A98D-668F670EB8E4}" destId="{F8324F9F-87B0-4CDB-B8BA-265DE3C6EBB9}" srcOrd="0" destOrd="0" presId="urn:microsoft.com/office/officeart/2005/8/layout/default"/>
    <dgm:cxn modelId="{2C3F571C-478D-4822-AA61-B6AB709C00D6}" type="presOf" srcId="{6417118F-C631-4BB1-BA99-FA102E6C622B}" destId="{DA377DB4-F31A-40D7-AD20-16978E7B515D}" srcOrd="0" destOrd="0" presId="urn:microsoft.com/office/officeart/2005/8/layout/default"/>
    <dgm:cxn modelId="{A43B3B27-D2AE-48F6-A510-5B7E0E09F2E3}" type="presOf" srcId="{3C111349-6080-4658-8D25-7374E0E92730}" destId="{A3826114-1805-41A0-AD76-6512AB414E97}" srcOrd="0" destOrd="0" presId="urn:microsoft.com/office/officeart/2005/8/layout/default"/>
    <dgm:cxn modelId="{4B402F28-3EEC-465C-ABE2-62E7DD2553B4}" type="presOf" srcId="{3898C708-1C20-4DB7-B00E-E4E0F70C8211}" destId="{9F27C706-B644-463D-9A01-6E38C0C212C7}" srcOrd="0" destOrd="0" presId="urn:microsoft.com/office/officeart/2005/8/layout/default"/>
    <dgm:cxn modelId="{0928AE45-ACE0-468E-AF61-F7A427125950}" srcId="{58B30184-B529-47F3-AB9B-64BE286A1F0C}" destId="{0C85B8EB-A707-4C81-922C-5A6DDA5E16F4}" srcOrd="4" destOrd="0" parTransId="{9E7D8643-CD88-4486-8A24-35E684FE0A49}" sibTransId="{B42753AF-06CC-4B58-8F0D-C63E7E4DDBFD}"/>
    <dgm:cxn modelId="{5AE3046D-8A17-49F4-B707-446AB7E832DB}" srcId="{58B30184-B529-47F3-AB9B-64BE286A1F0C}" destId="{3C111349-6080-4658-8D25-7374E0E92730}" srcOrd="5" destOrd="0" parTransId="{398DF7B3-710A-494A-B229-CFA1D0DA906D}" sibTransId="{09BB03C9-1DFE-4E47-8501-42C9FC1A7851}"/>
    <dgm:cxn modelId="{4AB5925A-3B9B-4E30-B376-74517E7413E0}" type="presOf" srcId="{0C85B8EB-A707-4C81-922C-5A6DDA5E16F4}" destId="{5AC570C6-369C-43C9-932B-992A4082B74F}" srcOrd="0" destOrd="0" presId="urn:microsoft.com/office/officeart/2005/8/layout/default"/>
    <dgm:cxn modelId="{751C597B-A1EE-40BD-80A1-AA5392FBB08F}" type="presOf" srcId="{C0224332-5C52-4F8D-A9DD-7DA26FE4DCBF}" destId="{D982E623-D689-42FA-87B2-FCADF54B36B0}" srcOrd="0" destOrd="0" presId="urn:microsoft.com/office/officeart/2005/8/layout/default"/>
    <dgm:cxn modelId="{F6D38F8D-6F3E-4B5C-98A4-F6BBCE037E79}" srcId="{58B30184-B529-47F3-AB9B-64BE286A1F0C}" destId="{2CB207F2-DE48-41A6-9EA2-65D5B2E65B76}" srcOrd="7" destOrd="0" parTransId="{1A818500-47FC-478C-9AB5-87067F300C55}" sibTransId="{FCC2A1FB-9CD2-4017-971E-7D49E42270FA}"/>
    <dgm:cxn modelId="{24294996-B669-4A17-83A9-9394EB06334E}" type="presOf" srcId="{9F3744CD-CDC4-4248-A66E-377C952C4A99}" destId="{F8E5DAE5-5CC0-4637-BD4C-64AB30AAED12}" srcOrd="0" destOrd="0" presId="urn:microsoft.com/office/officeart/2005/8/layout/default"/>
    <dgm:cxn modelId="{D910BEAA-6633-4376-9160-74D7B7E8B6CE}" srcId="{58B30184-B529-47F3-AB9B-64BE286A1F0C}" destId="{31CB1F53-7D14-4209-8E26-C15B575157F2}" srcOrd="6" destOrd="0" parTransId="{105B9D5B-9EE7-4A98-88B0-D418E2626357}" sibTransId="{29C2429D-9352-4C24-8220-B3432C5A026E}"/>
    <dgm:cxn modelId="{B91328B3-D817-4124-95CB-AD6A12F81193}" srcId="{58B30184-B529-47F3-AB9B-64BE286A1F0C}" destId="{1A263272-73DF-4336-8A22-6A52F6D81A42}" srcOrd="2" destOrd="0" parTransId="{12C9B985-71E4-4120-B031-993E401E4829}" sibTransId="{52D0B96F-5ECB-4285-BD60-96A56BBBD08C}"/>
    <dgm:cxn modelId="{5B4CE7C0-C239-4101-9722-799CB66F4F00}" srcId="{58B30184-B529-47F3-AB9B-64BE286A1F0C}" destId="{6417118F-C631-4BB1-BA99-FA102E6C622B}" srcOrd="0" destOrd="0" parTransId="{38956665-7A00-4A7C-BB98-8C1BA743B502}" sibTransId="{99131A42-F736-45B3-8AAC-D3F3DB074824}"/>
    <dgm:cxn modelId="{D9A57AC3-5726-419A-91EE-F7C5A9F68481}" srcId="{58B30184-B529-47F3-AB9B-64BE286A1F0C}" destId="{352711EE-4F56-4B73-A98D-668F670EB8E4}" srcOrd="8" destOrd="0" parTransId="{BAB36A18-0F59-4895-B39B-7BE5C17106AC}" sibTransId="{2004EDA7-098E-41F1-82B1-BE3AA55A4CB9}"/>
    <dgm:cxn modelId="{E5208FC9-584F-4153-AFED-8EA02C2C1C61}" srcId="{58B30184-B529-47F3-AB9B-64BE286A1F0C}" destId="{9F3744CD-CDC4-4248-A66E-377C952C4A99}" srcOrd="3" destOrd="0" parTransId="{4D25B115-B1F9-4BEE-8313-E0081D2F4111}" sibTransId="{4DD32702-7A87-4FDF-9964-5458201ABB61}"/>
    <dgm:cxn modelId="{5A849FCC-410A-4A3A-975C-216B421B1091}" srcId="{58B30184-B529-47F3-AB9B-64BE286A1F0C}" destId="{3898C708-1C20-4DB7-B00E-E4E0F70C8211}" srcOrd="9" destOrd="0" parTransId="{5A8FCA5D-F2F4-4EC3-8111-E62722A0A2AD}" sibTransId="{023F71E5-F4BF-4585-BFDD-0B1EDC93677C}"/>
    <dgm:cxn modelId="{8EEDD12C-F430-4964-8CA0-08F9778A1E8F}" type="presParOf" srcId="{9C258CE9-8EA7-4092-8B3A-AD126D2F3D48}" destId="{DA377DB4-F31A-40D7-AD20-16978E7B515D}" srcOrd="0" destOrd="0" presId="urn:microsoft.com/office/officeart/2005/8/layout/default"/>
    <dgm:cxn modelId="{B2461528-7C14-4F02-8F1B-32CC73F156A7}" type="presParOf" srcId="{9C258CE9-8EA7-4092-8B3A-AD126D2F3D48}" destId="{5D686717-55FA-42F1-9EAD-56C0F2A93DC9}" srcOrd="1" destOrd="0" presId="urn:microsoft.com/office/officeart/2005/8/layout/default"/>
    <dgm:cxn modelId="{7527D9AB-086A-473C-854C-2FB6AC833FBD}" type="presParOf" srcId="{9C258CE9-8EA7-4092-8B3A-AD126D2F3D48}" destId="{D982E623-D689-42FA-87B2-FCADF54B36B0}" srcOrd="2" destOrd="0" presId="urn:microsoft.com/office/officeart/2005/8/layout/default"/>
    <dgm:cxn modelId="{6DEC0981-02A5-4871-98F7-5089A89D4108}" type="presParOf" srcId="{9C258CE9-8EA7-4092-8B3A-AD126D2F3D48}" destId="{2D5CCE84-7EB6-4964-AD92-BA153F023217}" srcOrd="3" destOrd="0" presId="urn:microsoft.com/office/officeart/2005/8/layout/default"/>
    <dgm:cxn modelId="{A9B549FF-308C-4CE2-8F76-4D25048FB410}" type="presParOf" srcId="{9C258CE9-8EA7-4092-8B3A-AD126D2F3D48}" destId="{9E99B015-BBE7-40AC-A908-52C606507856}" srcOrd="4" destOrd="0" presId="urn:microsoft.com/office/officeart/2005/8/layout/default"/>
    <dgm:cxn modelId="{4C11B852-84A1-4455-87EB-0ABF5E0CF4DD}" type="presParOf" srcId="{9C258CE9-8EA7-4092-8B3A-AD126D2F3D48}" destId="{51D0F525-0A9C-4B30-BFA1-166AE72C198B}" srcOrd="5" destOrd="0" presId="urn:microsoft.com/office/officeart/2005/8/layout/default"/>
    <dgm:cxn modelId="{FBC95BF9-FCA2-46F5-93E7-ABDCC0117C51}" type="presParOf" srcId="{9C258CE9-8EA7-4092-8B3A-AD126D2F3D48}" destId="{F8E5DAE5-5CC0-4637-BD4C-64AB30AAED12}" srcOrd="6" destOrd="0" presId="urn:microsoft.com/office/officeart/2005/8/layout/default"/>
    <dgm:cxn modelId="{6DB4FD66-8CF3-401E-815E-CA4D210BB650}" type="presParOf" srcId="{9C258CE9-8EA7-4092-8B3A-AD126D2F3D48}" destId="{E8DBB8CA-DC87-4706-B699-15698042E92B}" srcOrd="7" destOrd="0" presId="urn:microsoft.com/office/officeart/2005/8/layout/default"/>
    <dgm:cxn modelId="{3E209585-CAAF-459A-8C7A-F809FF3F028F}" type="presParOf" srcId="{9C258CE9-8EA7-4092-8B3A-AD126D2F3D48}" destId="{5AC570C6-369C-43C9-932B-992A4082B74F}" srcOrd="8" destOrd="0" presId="urn:microsoft.com/office/officeart/2005/8/layout/default"/>
    <dgm:cxn modelId="{AFF448CA-FF80-4BCC-86E3-EB70784CB901}" type="presParOf" srcId="{9C258CE9-8EA7-4092-8B3A-AD126D2F3D48}" destId="{5F0CF651-7AD7-425D-922C-59A8880FD1C2}" srcOrd="9" destOrd="0" presId="urn:microsoft.com/office/officeart/2005/8/layout/default"/>
    <dgm:cxn modelId="{FE8731E0-79E7-4825-AC4C-EB14A0C29072}" type="presParOf" srcId="{9C258CE9-8EA7-4092-8B3A-AD126D2F3D48}" destId="{A3826114-1805-41A0-AD76-6512AB414E97}" srcOrd="10" destOrd="0" presId="urn:microsoft.com/office/officeart/2005/8/layout/default"/>
    <dgm:cxn modelId="{129796AD-2B63-4DFC-B000-FB5FA9F2394E}" type="presParOf" srcId="{9C258CE9-8EA7-4092-8B3A-AD126D2F3D48}" destId="{48761326-DE3E-4695-9724-8893ED2413CB}" srcOrd="11" destOrd="0" presId="urn:microsoft.com/office/officeart/2005/8/layout/default"/>
    <dgm:cxn modelId="{CAD8905E-4CA6-49C7-9EDD-6CABA0B1BFE0}" type="presParOf" srcId="{9C258CE9-8EA7-4092-8B3A-AD126D2F3D48}" destId="{DB0FDC41-E919-4F1B-A951-D956C1114133}" srcOrd="12" destOrd="0" presId="urn:microsoft.com/office/officeart/2005/8/layout/default"/>
    <dgm:cxn modelId="{57F32D05-8E13-4F51-922F-663F17044E93}" type="presParOf" srcId="{9C258CE9-8EA7-4092-8B3A-AD126D2F3D48}" destId="{E94E343F-49EE-4586-BDA1-8AFAFACD36B6}" srcOrd="13" destOrd="0" presId="urn:microsoft.com/office/officeart/2005/8/layout/default"/>
    <dgm:cxn modelId="{52E6E1E8-DC33-45C7-AA52-AC236DE85F51}" type="presParOf" srcId="{9C258CE9-8EA7-4092-8B3A-AD126D2F3D48}" destId="{5D219C56-7518-40F1-BDAE-15BB4BDFE0C9}" srcOrd="14" destOrd="0" presId="urn:microsoft.com/office/officeart/2005/8/layout/default"/>
    <dgm:cxn modelId="{31FEA8A3-F9F3-4FBD-9C12-A670CF7765E4}" type="presParOf" srcId="{9C258CE9-8EA7-4092-8B3A-AD126D2F3D48}" destId="{9F0282AB-DBDB-414D-9D71-6C44983BCE21}" srcOrd="15" destOrd="0" presId="urn:microsoft.com/office/officeart/2005/8/layout/default"/>
    <dgm:cxn modelId="{0ADD6BAE-1434-4714-9FE6-AE1181223987}" type="presParOf" srcId="{9C258CE9-8EA7-4092-8B3A-AD126D2F3D48}" destId="{F8324F9F-87B0-4CDB-B8BA-265DE3C6EBB9}" srcOrd="16" destOrd="0" presId="urn:microsoft.com/office/officeart/2005/8/layout/default"/>
    <dgm:cxn modelId="{1A05B786-8D44-4953-ABC2-4BA2AC8F2798}" type="presParOf" srcId="{9C258CE9-8EA7-4092-8B3A-AD126D2F3D48}" destId="{8D2EBEC7-934F-415D-A9E0-21B5F8E0CA30}" srcOrd="17" destOrd="0" presId="urn:microsoft.com/office/officeart/2005/8/layout/default"/>
    <dgm:cxn modelId="{FC56D5DD-1717-4044-AE22-F376BCEB1652}" type="presParOf" srcId="{9C258CE9-8EA7-4092-8B3A-AD126D2F3D48}" destId="{9F27C706-B644-463D-9A01-6E38C0C212C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879022-D22C-486C-8D24-76982BD1270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7A817F-A31D-47F2-AC44-E6071EE1FFF9}">
      <dgm:prSet/>
      <dgm:spPr/>
      <dgm:t>
        <a:bodyPr/>
        <a:lstStyle/>
        <a:p>
          <a:pPr>
            <a:lnSpc>
              <a:spcPct val="100000"/>
            </a:lnSpc>
          </a:pPr>
          <a:r>
            <a:rPr lang="en-GB" dirty="0"/>
            <a:t>Hear from the candidates, their experience and why they would like to be on the Societies Executive Committee for 2022/23</a:t>
          </a:r>
          <a:endParaRPr lang="en-US" dirty="0"/>
        </a:p>
      </dgm:t>
    </dgm:pt>
    <dgm:pt modelId="{0B3BD0FC-7627-478B-B5CB-B9C1921EBE1F}" type="parTrans" cxnId="{BECF083F-8593-4E34-B743-0EB396D4C2E9}">
      <dgm:prSet/>
      <dgm:spPr/>
      <dgm:t>
        <a:bodyPr/>
        <a:lstStyle/>
        <a:p>
          <a:endParaRPr lang="en-US"/>
        </a:p>
      </dgm:t>
    </dgm:pt>
    <dgm:pt modelId="{33A676F6-7B54-4F40-A670-2D436294F229}" type="sibTrans" cxnId="{BECF083F-8593-4E34-B743-0EB396D4C2E9}">
      <dgm:prSet/>
      <dgm:spPr/>
      <dgm:t>
        <a:bodyPr/>
        <a:lstStyle/>
        <a:p>
          <a:pPr>
            <a:lnSpc>
              <a:spcPct val="100000"/>
            </a:lnSpc>
          </a:pPr>
          <a:endParaRPr lang="en-US"/>
        </a:p>
      </dgm:t>
    </dgm:pt>
    <dgm:pt modelId="{1C287FC7-4B55-4D52-978D-91BD72700DE4}">
      <dgm:prSet/>
      <dgm:spPr/>
      <dgm:t>
        <a:bodyPr/>
        <a:lstStyle/>
        <a:p>
          <a:pPr>
            <a:lnSpc>
              <a:spcPct val="100000"/>
            </a:lnSpc>
          </a:pPr>
          <a:r>
            <a:rPr lang="en-GB" dirty="0"/>
            <a:t>Use the time between hearing about the candidates and voting to decide who is going to vote on behalf of your society and how you’re going to vote</a:t>
          </a:r>
          <a:endParaRPr lang="en-US" dirty="0"/>
        </a:p>
      </dgm:t>
    </dgm:pt>
    <dgm:pt modelId="{36DEE76C-1D90-4F99-B767-D6933872FD8D}" type="parTrans" cxnId="{E93F3A07-E0B9-4B65-95C7-6F457ACC75D1}">
      <dgm:prSet/>
      <dgm:spPr/>
      <dgm:t>
        <a:bodyPr/>
        <a:lstStyle/>
        <a:p>
          <a:endParaRPr lang="en-US"/>
        </a:p>
      </dgm:t>
    </dgm:pt>
    <dgm:pt modelId="{0F8A2F01-6C9F-413F-9787-23F3C8CE80A9}" type="sibTrans" cxnId="{E93F3A07-E0B9-4B65-95C7-6F457ACC75D1}">
      <dgm:prSet/>
      <dgm:spPr/>
      <dgm:t>
        <a:bodyPr/>
        <a:lstStyle/>
        <a:p>
          <a:pPr>
            <a:lnSpc>
              <a:spcPct val="100000"/>
            </a:lnSpc>
          </a:pPr>
          <a:endParaRPr lang="en-US"/>
        </a:p>
      </dgm:t>
    </dgm:pt>
    <dgm:pt modelId="{CD05223E-FF8B-447D-B442-5EAE618195AA}">
      <dgm:prSet/>
      <dgm:spPr/>
      <dgm:t>
        <a:bodyPr/>
        <a:lstStyle/>
        <a:p>
          <a:pPr>
            <a:lnSpc>
              <a:spcPct val="100000"/>
            </a:lnSpc>
          </a:pPr>
          <a:r>
            <a:rPr lang="en-GB" dirty="0"/>
            <a:t>You rank select candidates in preferential order from 1-6. REMEMBER: each SOCIETY gets ONE vote</a:t>
          </a:r>
          <a:endParaRPr lang="en-US" dirty="0"/>
        </a:p>
      </dgm:t>
    </dgm:pt>
    <dgm:pt modelId="{54FD3A68-8C36-4754-8AFD-8461C3B1D366}" type="parTrans" cxnId="{3D0EDE58-32B4-43E9-BC06-12436A122F6B}">
      <dgm:prSet/>
      <dgm:spPr/>
      <dgm:t>
        <a:bodyPr/>
        <a:lstStyle/>
        <a:p>
          <a:endParaRPr lang="en-US"/>
        </a:p>
      </dgm:t>
    </dgm:pt>
    <dgm:pt modelId="{216F8CFA-9CB3-48E1-919F-FEEC71FF5B1F}" type="sibTrans" cxnId="{3D0EDE58-32B4-43E9-BC06-12436A122F6B}">
      <dgm:prSet/>
      <dgm:spPr/>
      <dgm:t>
        <a:bodyPr/>
        <a:lstStyle/>
        <a:p>
          <a:endParaRPr lang="en-US"/>
        </a:p>
      </dgm:t>
    </dgm:pt>
    <dgm:pt modelId="{20A47648-80CD-4897-9AFE-15B3FFEA0916}" type="pres">
      <dgm:prSet presAssocID="{81879022-D22C-486C-8D24-76982BD1270C}" presName="root" presStyleCnt="0">
        <dgm:presLayoutVars>
          <dgm:dir/>
          <dgm:resizeHandles val="exact"/>
        </dgm:presLayoutVars>
      </dgm:prSet>
      <dgm:spPr/>
    </dgm:pt>
    <dgm:pt modelId="{10C627D3-5312-454B-84F1-654DD222CA34}" type="pres">
      <dgm:prSet presAssocID="{DE7A817F-A31D-47F2-AC44-E6071EE1FFF9}" presName="compNode" presStyleCnt="0"/>
      <dgm:spPr/>
    </dgm:pt>
    <dgm:pt modelId="{666418D6-B71D-4C69-8EFF-8252D6C0C220}" type="pres">
      <dgm:prSet presAssocID="{DE7A817F-A31D-47F2-AC44-E6071EE1FFF9}" presName="bgRect" presStyleLbl="bgShp" presStyleIdx="0" presStyleCnt="3"/>
      <dgm:spPr/>
    </dgm:pt>
    <dgm:pt modelId="{C0AAC2B6-CEE3-4AF1-BCA1-F0EBD3D97433}" type="pres">
      <dgm:prSet presAssocID="{DE7A817F-A31D-47F2-AC44-E6071EE1FFF9}" presName="iconRect" presStyleLbl="node1" presStyleIdx="0" presStyleCnt="3" custLinFactNeighborY="-651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ecturer with solid fill"/>
        </a:ext>
      </dgm:extLst>
    </dgm:pt>
    <dgm:pt modelId="{B782922F-A529-454E-AE2A-0E6CDC16E1EE}" type="pres">
      <dgm:prSet presAssocID="{DE7A817F-A31D-47F2-AC44-E6071EE1FFF9}" presName="spaceRect" presStyleCnt="0"/>
      <dgm:spPr/>
    </dgm:pt>
    <dgm:pt modelId="{174D37A5-6917-4103-9AFB-12B8338FBDB0}" type="pres">
      <dgm:prSet presAssocID="{DE7A817F-A31D-47F2-AC44-E6071EE1FFF9}" presName="parTx" presStyleLbl="revTx" presStyleIdx="0" presStyleCnt="3">
        <dgm:presLayoutVars>
          <dgm:chMax val="0"/>
          <dgm:chPref val="0"/>
        </dgm:presLayoutVars>
      </dgm:prSet>
      <dgm:spPr/>
    </dgm:pt>
    <dgm:pt modelId="{ECE9EA86-D55D-4B6F-863A-0EDA4B88633A}" type="pres">
      <dgm:prSet presAssocID="{33A676F6-7B54-4F40-A670-2D436294F229}" presName="sibTrans" presStyleCnt="0"/>
      <dgm:spPr/>
    </dgm:pt>
    <dgm:pt modelId="{710F3667-C468-4CFA-A194-34F3ABAD9190}" type="pres">
      <dgm:prSet presAssocID="{1C287FC7-4B55-4D52-978D-91BD72700DE4}" presName="compNode" presStyleCnt="0"/>
      <dgm:spPr/>
    </dgm:pt>
    <dgm:pt modelId="{D1A484ED-29E1-4139-BB24-D8235FBF26A2}" type="pres">
      <dgm:prSet presAssocID="{1C287FC7-4B55-4D52-978D-91BD72700DE4}" presName="bgRect" presStyleLbl="bgShp" presStyleIdx="1" presStyleCnt="3"/>
      <dgm:spPr/>
    </dgm:pt>
    <dgm:pt modelId="{AA2D44BD-782B-4AFD-9ED5-AB3C0C42D530}" type="pres">
      <dgm:prSet presAssocID="{1C287FC7-4B55-4D52-978D-91BD72700DE4}"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with solid fill"/>
        </a:ext>
      </dgm:extLst>
    </dgm:pt>
    <dgm:pt modelId="{4BEEC443-62F3-47B3-9E27-340FFE25C742}" type="pres">
      <dgm:prSet presAssocID="{1C287FC7-4B55-4D52-978D-91BD72700DE4}" presName="spaceRect" presStyleCnt="0"/>
      <dgm:spPr/>
    </dgm:pt>
    <dgm:pt modelId="{338FFC83-A7D3-48F3-BCB0-9AF2AA64611E}" type="pres">
      <dgm:prSet presAssocID="{1C287FC7-4B55-4D52-978D-91BD72700DE4}" presName="parTx" presStyleLbl="revTx" presStyleIdx="1" presStyleCnt="3">
        <dgm:presLayoutVars>
          <dgm:chMax val="0"/>
          <dgm:chPref val="0"/>
        </dgm:presLayoutVars>
      </dgm:prSet>
      <dgm:spPr/>
    </dgm:pt>
    <dgm:pt modelId="{E65EDB5B-A626-4044-8935-1F3A6CC054EB}" type="pres">
      <dgm:prSet presAssocID="{0F8A2F01-6C9F-413F-9787-23F3C8CE80A9}" presName="sibTrans" presStyleCnt="0"/>
      <dgm:spPr/>
    </dgm:pt>
    <dgm:pt modelId="{D70C1C6E-8E63-4578-8E4C-AB08DC87D7B4}" type="pres">
      <dgm:prSet presAssocID="{CD05223E-FF8B-447D-B442-5EAE618195AA}" presName="compNode" presStyleCnt="0"/>
      <dgm:spPr/>
    </dgm:pt>
    <dgm:pt modelId="{9D3A1606-47DB-4F35-B1FB-A7991465D312}" type="pres">
      <dgm:prSet presAssocID="{CD05223E-FF8B-447D-B442-5EAE618195AA}" presName="bgRect" presStyleLbl="bgShp" presStyleIdx="2" presStyleCnt="3"/>
      <dgm:spPr/>
    </dgm:pt>
    <dgm:pt modelId="{5CBC1BAC-C0B8-4155-B9AA-F3F95688F5A7}" type="pres">
      <dgm:prSet presAssocID="{CD05223E-FF8B-447D-B442-5EAE618195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1074B16C-E644-4A08-B9D8-3C8DC56FD33B}" type="pres">
      <dgm:prSet presAssocID="{CD05223E-FF8B-447D-B442-5EAE618195AA}" presName="spaceRect" presStyleCnt="0"/>
      <dgm:spPr/>
    </dgm:pt>
    <dgm:pt modelId="{1EAF7E7E-2DDB-4B8B-BE25-0AC54111631C}" type="pres">
      <dgm:prSet presAssocID="{CD05223E-FF8B-447D-B442-5EAE618195AA}" presName="parTx" presStyleLbl="revTx" presStyleIdx="2" presStyleCnt="3">
        <dgm:presLayoutVars>
          <dgm:chMax val="0"/>
          <dgm:chPref val="0"/>
        </dgm:presLayoutVars>
      </dgm:prSet>
      <dgm:spPr/>
    </dgm:pt>
  </dgm:ptLst>
  <dgm:cxnLst>
    <dgm:cxn modelId="{E93F3A07-E0B9-4B65-95C7-6F457ACC75D1}" srcId="{81879022-D22C-486C-8D24-76982BD1270C}" destId="{1C287FC7-4B55-4D52-978D-91BD72700DE4}" srcOrd="1" destOrd="0" parTransId="{36DEE76C-1D90-4F99-B767-D6933872FD8D}" sibTransId="{0F8A2F01-6C9F-413F-9787-23F3C8CE80A9}"/>
    <dgm:cxn modelId="{BECF083F-8593-4E34-B743-0EB396D4C2E9}" srcId="{81879022-D22C-486C-8D24-76982BD1270C}" destId="{DE7A817F-A31D-47F2-AC44-E6071EE1FFF9}" srcOrd="0" destOrd="0" parTransId="{0B3BD0FC-7627-478B-B5CB-B9C1921EBE1F}" sibTransId="{33A676F6-7B54-4F40-A670-2D436294F229}"/>
    <dgm:cxn modelId="{CAA61256-4C09-4A03-A771-8607606169CA}" type="presOf" srcId="{81879022-D22C-486C-8D24-76982BD1270C}" destId="{20A47648-80CD-4897-9AFE-15B3FFEA0916}" srcOrd="0" destOrd="0" presId="urn:microsoft.com/office/officeart/2018/2/layout/IconVerticalSolidList"/>
    <dgm:cxn modelId="{3D0EDE58-32B4-43E9-BC06-12436A122F6B}" srcId="{81879022-D22C-486C-8D24-76982BD1270C}" destId="{CD05223E-FF8B-447D-B442-5EAE618195AA}" srcOrd="2" destOrd="0" parTransId="{54FD3A68-8C36-4754-8AFD-8461C3B1D366}" sibTransId="{216F8CFA-9CB3-48E1-919F-FEEC71FF5B1F}"/>
    <dgm:cxn modelId="{912EB8CA-0F81-4DF6-A11C-D43EC5863A38}" type="presOf" srcId="{DE7A817F-A31D-47F2-AC44-E6071EE1FFF9}" destId="{174D37A5-6917-4103-9AFB-12B8338FBDB0}" srcOrd="0" destOrd="0" presId="urn:microsoft.com/office/officeart/2018/2/layout/IconVerticalSolidList"/>
    <dgm:cxn modelId="{DE405BCB-619E-40CA-8E3A-7197EDEE0685}" type="presOf" srcId="{CD05223E-FF8B-447D-B442-5EAE618195AA}" destId="{1EAF7E7E-2DDB-4B8B-BE25-0AC54111631C}" srcOrd="0" destOrd="0" presId="urn:microsoft.com/office/officeart/2018/2/layout/IconVerticalSolidList"/>
    <dgm:cxn modelId="{240D4AFB-AB46-43A5-AB02-77D48E63A6C8}" type="presOf" srcId="{1C287FC7-4B55-4D52-978D-91BD72700DE4}" destId="{338FFC83-A7D3-48F3-BCB0-9AF2AA64611E}" srcOrd="0" destOrd="0" presId="urn:microsoft.com/office/officeart/2018/2/layout/IconVerticalSolidList"/>
    <dgm:cxn modelId="{543C063C-B92F-4195-A84E-F48F4DF5ED9F}" type="presParOf" srcId="{20A47648-80CD-4897-9AFE-15B3FFEA0916}" destId="{10C627D3-5312-454B-84F1-654DD222CA34}" srcOrd="0" destOrd="0" presId="urn:microsoft.com/office/officeart/2018/2/layout/IconVerticalSolidList"/>
    <dgm:cxn modelId="{492BE8C9-94D8-447C-841C-32B287B7E5D6}" type="presParOf" srcId="{10C627D3-5312-454B-84F1-654DD222CA34}" destId="{666418D6-B71D-4C69-8EFF-8252D6C0C220}" srcOrd="0" destOrd="0" presId="urn:microsoft.com/office/officeart/2018/2/layout/IconVerticalSolidList"/>
    <dgm:cxn modelId="{2D0C08BE-6701-46ED-8E90-84BDE5EA7ECE}" type="presParOf" srcId="{10C627D3-5312-454B-84F1-654DD222CA34}" destId="{C0AAC2B6-CEE3-4AF1-BCA1-F0EBD3D97433}" srcOrd="1" destOrd="0" presId="urn:microsoft.com/office/officeart/2018/2/layout/IconVerticalSolidList"/>
    <dgm:cxn modelId="{E4EA3247-45BC-4D79-AFFA-E7F83A6194F8}" type="presParOf" srcId="{10C627D3-5312-454B-84F1-654DD222CA34}" destId="{B782922F-A529-454E-AE2A-0E6CDC16E1EE}" srcOrd="2" destOrd="0" presId="urn:microsoft.com/office/officeart/2018/2/layout/IconVerticalSolidList"/>
    <dgm:cxn modelId="{48A15992-8559-49F3-94C6-7389FD5B6294}" type="presParOf" srcId="{10C627D3-5312-454B-84F1-654DD222CA34}" destId="{174D37A5-6917-4103-9AFB-12B8338FBDB0}" srcOrd="3" destOrd="0" presId="urn:microsoft.com/office/officeart/2018/2/layout/IconVerticalSolidList"/>
    <dgm:cxn modelId="{DE3C7BD9-D899-446F-BD53-B63F12DFC649}" type="presParOf" srcId="{20A47648-80CD-4897-9AFE-15B3FFEA0916}" destId="{ECE9EA86-D55D-4B6F-863A-0EDA4B88633A}" srcOrd="1" destOrd="0" presId="urn:microsoft.com/office/officeart/2018/2/layout/IconVerticalSolidList"/>
    <dgm:cxn modelId="{1FFBF0F4-FB66-463D-A7FE-5F039F6F1D18}" type="presParOf" srcId="{20A47648-80CD-4897-9AFE-15B3FFEA0916}" destId="{710F3667-C468-4CFA-A194-34F3ABAD9190}" srcOrd="2" destOrd="0" presId="urn:microsoft.com/office/officeart/2018/2/layout/IconVerticalSolidList"/>
    <dgm:cxn modelId="{F011B210-4391-4319-AF1E-9D427FEDB396}" type="presParOf" srcId="{710F3667-C468-4CFA-A194-34F3ABAD9190}" destId="{D1A484ED-29E1-4139-BB24-D8235FBF26A2}" srcOrd="0" destOrd="0" presId="urn:microsoft.com/office/officeart/2018/2/layout/IconVerticalSolidList"/>
    <dgm:cxn modelId="{0519CE48-47AC-4A51-8E14-08D16A7970AE}" type="presParOf" srcId="{710F3667-C468-4CFA-A194-34F3ABAD9190}" destId="{AA2D44BD-782B-4AFD-9ED5-AB3C0C42D530}" srcOrd="1" destOrd="0" presId="urn:microsoft.com/office/officeart/2018/2/layout/IconVerticalSolidList"/>
    <dgm:cxn modelId="{C31A13CE-7944-4D9E-9F31-3F4584996245}" type="presParOf" srcId="{710F3667-C468-4CFA-A194-34F3ABAD9190}" destId="{4BEEC443-62F3-47B3-9E27-340FFE25C742}" srcOrd="2" destOrd="0" presId="urn:microsoft.com/office/officeart/2018/2/layout/IconVerticalSolidList"/>
    <dgm:cxn modelId="{8F3CC647-163B-418D-A7C8-9227B085EC46}" type="presParOf" srcId="{710F3667-C468-4CFA-A194-34F3ABAD9190}" destId="{338FFC83-A7D3-48F3-BCB0-9AF2AA64611E}" srcOrd="3" destOrd="0" presId="urn:microsoft.com/office/officeart/2018/2/layout/IconVerticalSolidList"/>
    <dgm:cxn modelId="{1C56B2ED-0C49-4B6E-9B1E-337316AF032B}" type="presParOf" srcId="{20A47648-80CD-4897-9AFE-15B3FFEA0916}" destId="{E65EDB5B-A626-4044-8935-1F3A6CC054EB}" srcOrd="3" destOrd="0" presId="urn:microsoft.com/office/officeart/2018/2/layout/IconVerticalSolidList"/>
    <dgm:cxn modelId="{90DC8605-3BB5-47E6-95CC-D8488AF1EFEB}" type="presParOf" srcId="{20A47648-80CD-4897-9AFE-15B3FFEA0916}" destId="{D70C1C6E-8E63-4578-8E4C-AB08DC87D7B4}" srcOrd="4" destOrd="0" presId="urn:microsoft.com/office/officeart/2018/2/layout/IconVerticalSolidList"/>
    <dgm:cxn modelId="{77D3FD07-91BB-488D-93C0-49B16C2BCA9C}" type="presParOf" srcId="{D70C1C6E-8E63-4578-8E4C-AB08DC87D7B4}" destId="{9D3A1606-47DB-4F35-B1FB-A7991465D312}" srcOrd="0" destOrd="0" presId="urn:microsoft.com/office/officeart/2018/2/layout/IconVerticalSolidList"/>
    <dgm:cxn modelId="{8CB016F6-C985-4FB8-ABDB-5D94C9D94554}" type="presParOf" srcId="{D70C1C6E-8E63-4578-8E4C-AB08DC87D7B4}" destId="{5CBC1BAC-C0B8-4155-B9AA-F3F95688F5A7}" srcOrd="1" destOrd="0" presId="urn:microsoft.com/office/officeart/2018/2/layout/IconVerticalSolidList"/>
    <dgm:cxn modelId="{11F7E82A-1137-4F13-91F9-287E2513FE8A}" type="presParOf" srcId="{D70C1C6E-8E63-4578-8E4C-AB08DC87D7B4}" destId="{1074B16C-E644-4A08-B9D8-3C8DC56FD33B}" srcOrd="2" destOrd="0" presId="urn:microsoft.com/office/officeart/2018/2/layout/IconVerticalSolidList"/>
    <dgm:cxn modelId="{71D81412-F861-4349-8FD2-D1D115AB33D8}" type="presParOf" srcId="{D70C1C6E-8E63-4578-8E4C-AB08DC87D7B4}" destId="{1EAF7E7E-2DDB-4B8B-BE25-0AC54111631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C161D-5E2B-457F-B3F5-2ACA790860B0}">
      <dsp:nvSpPr>
        <dsp:cNvPr id="0" name=""/>
        <dsp:cNvSpPr/>
      </dsp:nvSpPr>
      <dsp:spPr>
        <a:xfrm>
          <a:off x="0" y="14944"/>
          <a:ext cx="6251110" cy="839474"/>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dirty="0"/>
            <a:t>Please </a:t>
          </a:r>
          <a:r>
            <a:rPr lang="en-GB" sz="3500" b="1" kern="1200" dirty="0"/>
            <a:t>send </a:t>
          </a:r>
          <a:r>
            <a:rPr lang="en-GB" sz="3500" b="0" u="sng" kern="1200" dirty="0"/>
            <a:t>one</a:t>
          </a:r>
          <a:r>
            <a:rPr lang="en-GB" sz="3500" b="0" kern="1200" dirty="0"/>
            <a:t> message with-</a:t>
          </a:r>
          <a:endParaRPr lang="en-US" sz="3500" b="1" kern="1200" dirty="0"/>
        </a:p>
      </dsp:txBody>
      <dsp:txXfrm>
        <a:off x="40980" y="55924"/>
        <a:ext cx="6169150" cy="757514"/>
      </dsp:txXfrm>
    </dsp:sp>
    <dsp:sp modelId="{81B22AC5-A920-476D-8EF3-498F962E28A5}">
      <dsp:nvSpPr>
        <dsp:cNvPr id="0" name=""/>
        <dsp:cNvSpPr/>
      </dsp:nvSpPr>
      <dsp:spPr>
        <a:xfrm>
          <a:off x="0" y="854419"/>
          <a:ext cx="6251110" cy="177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73"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GB" sz="2700" b="1" kern="1200"/>
            <a:t>Your name;</a:t>
          </a:r>
          <a:endParaRPr lang="en-US" sz="2700" b="1" kern="1200"/>
        </a:p>
        <a:p>
          <a:pPr marL="228600" lvl="1" indent="-228600" algn="l" defTabSz="1200150">
            <a:lnSpc>
              <a:spcPct val="90000"/>
            </a:lnSpc>
            <a:spcBef>
              <a:spcPct val="0"/>
            </a:spcBef>
            <a:spcAft>
              <a:spcPct val="20000"/>
            </a:spcAft>
            <a:buChar char="•"/>
          </a:pPr>
          <a:r>
            <a:rPr lang="en-GB" sz="2700" b="1" kern="1200"/>
            <a:t>Your DS username; AND</a:t>
          </a:r>
          <a:endParaRPr lang="en-US" sz="2700" b="1" kern="1200"/>
        </a:p>
        <a:p>
          <a:pPr marL="228600" lvl="1" indent="-228600" algn="l" defTabSz="1200150">
            <a:lnSpc>
              <a:spcPct val="90000"/>
            </a:lnSpc>
            <a:spcBef>
              <a:spcPct val="0"/>
            </a:spcBef>
            <a:spcAft>
              <a:spcPct val="20000"/>
            </a:spcAft>
            <a:buChar char="•"/>
          </a:pPr>
          <a:r>
            <a:rPr lang="en-GB" sz="2700" b="1" kern="1200" dirty="0"/>
            <a:t>The society/</a:t>
          </a:r>
          <a:r>
            <a:rPr lang="en-GB" sz="2700" b="1" kern="1200" dirty="0" err="1"/>
            <a:t>ies</a:t>
          </a:r>
          <a:r>
            <a:rPr lang="en-GB" sz="2700" b="1" kern="1200" dirty="0"/>
            <a:t> that you are representing</a:t>
          </a:r>
          <a:endParaRPr lang="en-US" sz="2700" b="1" kern="1200" dirty="0"/>
        </a:p>
      </dsp:txBody>
      <dsp:txXfrm>
        <a:off x="0" y="854419"/>
        <a:ext cx="6251110" cy="1775025"/>
      </dsp:txXfrm>
    </dsp:sp>
    <dsp:sp modelId="{25CC9BE9-3942-45B2-AAEA-A30E8C743173}">
      <dsp:nvSpPr>
        <dsp:cNvPr id="0" name=""/>
        <dsp:cNvSpPr/>
      </dsp:nvSpPr>
      <dsp:spPr>
        <a:xfrm>
          <a:off x="0" y="2629444"/>
          <a:ext cx="6251110" cy="839474"/>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dirty="0"/>
            <a:t>To </a:t>
          </a:r>
          <a:r>
            <a:rPr lang="en-GB" sz="3500" b="1" kern="1200" dirty="0"/>
            <a:t>Jenny Thomson </a:t>
          </a:r>
          <a:r>
            <a:rPr lang="en-GB" sz="3500" kern="1200" dirty="0"/>
            <a:t>in the chat</a:t>
          </a:r>
          <a:endParaRPr lang="en-US" sz="3500" kern="1200" dirty="0"/>
        </a:p>
      </dsp:txBody>
      <dsp:txXfrm>
        <a:off x="40980" y="2670424"/>
        <a:ext cx="6169150" cy="75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77DB4-F31A-40D7-AD20-16978E7B515D}">
      <dsp:nvSpPr>
        <dsp:cNvPr id="0" name=""/>
        <dsp:cNvSpPr/>
      </dsp:nvSpPr>
      <dsp:spPr>
        <a:xfrm>
          <a:off x="1080500" y="1518"/>
          <a:ext cx="2077313" cy="124638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Alumni Fund</a:t>
          </a:r>
        </a:p>
      </dsp:txBody>
      <dsp:txXfrm>
        <a:off x="1080500" y="1518"/>
        <a:ext cx="2077313" cy="1246388"/>
      </dsp:txXfrm>
    </dsp:sp>
    <dsp:sp modelId="{D982E623-D689-42FA-87B2-FCADF54B36B0}">
      <dsp:nvSpPr>
        <dsp:cNvPr id="0" name=""/>
        <dsp:cNvSpPr/>
      </dsp:nvSpPr>
      <dsp:spPr>
        <a:xfrm>
          <a:off x="3365545" y="1518"/>
          <a:ext cx="2077313" cy="1246388"/>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 Socs exec candidates</a:t>
          </a:r>
          <a:endParaRPr lang="en-US" sz="2500" kern="1200" dirty="0"/>
        </a:p>
      </dsp:txBody>
      <dsp:txXfrm>
        <a:off x="3365545" y="1518"/>
        <a:ext cx="2077313" cy="1246388"/>
      </dsp:txXfrm>
    </dsp:sp>
    <dsp:sp modelId="{9E99B015-BBE7-40AC-A908-52C606507856}">
      <dsp:nvSpPr>
        <dsp:cNvPr id="0" name=""/>
        <dsp:cNvSpPr/>
      </dsp:nvSpPr>
      <dsp:spPr>
        <a:xfrm>
          <a:off x="5650590" y="1518"/>
          <a:ext cx="2077313" cy="1246388"/>
        </a:xfrm>
        <a:prstGeom prst="rect">
          <a:avLst/>
        </a:prstGeom>
        <a:solidFill>
          <a:srgbClr val="E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STAR Awards </a:t>
          </a:r>
          <a:endParaRPr lang="en-US" sz="2500" kern="1200" dirty="0"/>
        </a:p>
      </dsp:txBody>
      <dsp:txXfrm>
        <a:off x="5650590" y="1518"/>
        <a:ext cx="2077313" cy="1246388"/>
      </dsp:txXfrm>
    </dsp:sp>
    <dsp:sp modelId="{F8E5DAE5-5CC0-4637-BD4C-64AB30AAED12}">
      <dsp:nvSpPr>
        <dsp:cNvPr id="0" name=""/>
        <dsp:cNvSpPr/>
      </dsp:nvSpPr>
      <dsp:spPr>
        <a:xfrm>
          <a:off x="7935635" y="1518"/>
          <a:ext cx="2077313" cy="1246388"/>
        </a:xfrm>
        <a:prstGeom prst="rect">
          <a:avLst/>
        </a:prstGeom>
        <a:solidFill>
          <a:srgbClr val="D992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Charity Month- the Winners!</a:t>
          </a:r>
          <a:endParaRPr lang="en-US" sz="2500" kern="1200" dirty="0"/>
        </a:p>
      </dsp:txBody>
      <dsp:txXfrm>
        <a:off x="7935635" y="1518"/>
        <a:ext cx="2077313" cy="1246388"/>
      </dsp:txXfrm>
    </dsp:sp>
    <dsp:sp modelId="{5AC570C6-369C-43C9-932B-992A4082B74F}">
      <dsp:nvSpPr>
        <dsp:cNvPr id="0" name=""/>
        <dsp:cNvSpPr/>
      </dsp:nvSpPr>
      <dsp:spPr>
        <a:xfrm>
          <a:off x="1080500" y="1455637"/>
          <a:ext cx="2077313" cy="124638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Active &amp; Engaged</a:t>
          </a:r>
          <a:endParaRPr lang="en-US" sz="2500" kern="1200" dirty="0"/>
        </a:p>
      </dsp:txBody>
      <dsp:txXfrm>
        <a:off x="1080500" y="1455637"/>
        <a:ext cx="2077313" cy="1246388"/>
      </dsp:txXfrm>
    </dsp:sp>
    <dsp:sp modelId="{A3826114-1805-41A0-AD76-6512AB414E97}">
      <dsp:nvSpPr>
        <dsp:cNvPr id="0" name=""/>
        <dsp:cNvSpPr/>
      </dsp:nvSpPr>
      <dsp:spPr>
        <a:xfrm>
          <a:off x="3365545" y="1455637"/>
          <a:ext cx="2077313" cy="1246388"/>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Finances</a:t>
          </a:r>
        </a:p>
      </dsp:txBody>
      <dsp:txXfrm>
        <a:off x="3365545" y="1455637"/>
        <a:ext cx="2077313" cy="1246388"/>
      </dsp:txXfrm>
    </dsp:sp>
    <dsp:sp modelId="{DB0FDC41-E919-4F1B-A951-D956C1114133}">
      <dsp:nvSpPr>
        <dsp:cNvPr id="0" name=""/>
        <dsp:cNvSpPr/>
      </dsp:nvSpPr>
      <dsp:spPr>
        <a:xfrm>
          <a:off x="5650590" y="1455637"/>
          <a:ext cx="2077313" cy="1246388"/>
        </a:xfrm>
        <a:prstGeom prst="rect">
          <a:avLst/>
        </a:prstGeom>
        <a:solidFill>
          <a:srgbClr val="6CA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 Fundraising for your society</a:t>
          </a:r>
          <a:endParaRPr lang="en-US" sz="2500" kern="1200" dirty="0"/>
        </a:p>
      </dsp:txBody>
      <dsp:txXfrm>
        <a:off x="5650590" y="1455637"/>
        <a:ext cx="2077313" cy="1246388"/>
      </dsp:txXfrm>
    </dsp:sp>
    <dsp:sp modelId="{5D219C56-7518-40F1-BDAE-15BB4BDFE0C9}">
      <dsp:nvSpPr>
        <dsp:cNvPr id="0" name=""/>
        <dsp:cNvSpPr/>
      </dsp:nvSpPr>
      <dsp:spPr>
        <a:xfrm>
          <a:off x="7935635" y="1455637"/>
          <a:ext cx="2077313" cy="1246388"/>
        </a:xfrm>
        <a:prstGeom prst="rect">
          <a:avLst/>
        </a:prstGeom>
        <a:solidFill>
          <a:schemeClr val="accent4">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Soc AGMs, handover, re-affiliations</a:t>
          </a:r>
        </a:p>
      </dsp:txBody>
      <dsp:txXfrm>
        <a:off x="7935635" y="1455637"/>
        <a:ext cx="2077313" cy="1246388"/>
      </dsp:txXfrm>
    </dsp:sp>
    <dsp:sp modelId="{F8324F9F-87B0-4CDB-B8BA-265DE3C6EBB9}">
      <dsp:nvSpPr>
        <dsp:cNvPr id="0" name=""/>
        <dsp:cNvSpPr/>
      </dsp:nvSpPr>
      <dsp:spPr>
        <a:xfrm>
          <a:off x="3365545" y="2909757"/>
          <a:ext cx="2077313" cy="1246388"/>
        </a:xfrm>
        <a:prstGeom prst="rect">
          <a:avLst/>
        </a:prstGeom>
        <a:solidFill>
          <a:srgbClr val="AA86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Vote for socs exec; Ask Societies Exec </a:t>
          </a:r>
          <a:endParaRPr lang="en-US" sz="2500" kern="1200" dirty="0"/>
        </a:p>
      </dsp:txBody>
      <dsp:txXfrm>
        <a:off x="3365545" y="2909757"/>
        <a:ext cx="2077313" cy="1246388"/>
      </dsp:txXfrm>
    </dsp:sp>
    <dsp:sp modelId="{9F27C706-B644-463D-9A01-6E38C0C212C7}">
      <dsp:nvSpPr>
        <dsp:cNvPr id="0" name=""/>
        <dsp:cNvSpPr/>
      </dsp:nvSpPr>
      <dsp:spPr>
        <a:xfrm>
          <a:off x="5650590" y="2909757"/>
          <a:ext cx="2077313" cy="1246388"/>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AOCB</a:t>
          </a:r>
          <a:endParaRPr lang="en-US" sz="2500" kern="1200" dirty="0"/>
        </a:p>
      </dsp:txBody>
      <dsp:txXfrm>
        <a:off x="5650590" y="2909757"/>
        <a:ext cx="2077313" cy="1246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418D6-B71D-4C69-8EFF-8252D6C0C220}">
      <dsp:nvSpPr>
        <dsp:cNvPr id="0" name=""/>
        <dsp:cNvSpPr/>
      </dsp:nvSpPr>
      <dsp:spPr>
        <a:xfrm>
          <a:off x="0" y="480"/>
          <a:ext cx="10515600" cy="11252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AAC2B6-CEE3-4AF1-BCA1-F0EBD3D97433}">
      <dsp:nvSpPr>
        <dsp:cNvPr id="0" name=""/>
        <dsp:cNvSpPr/>
      </dsp:nvSpPr>
      <dsp:spPr>
        <a:xfrm>
          <a:off x="340385" y="213371"/>
          <a:ext cx="618883" cy="6188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4D37A5-6917-4103-9AFB-12B8338FBDB0}">
      <dsp:nvSpPr>
        <dsp:cNvPr id="0" name=""/>
        <dsp:cNvSpPr/>
      </dsp:nvSpPr>
      <dsp:spPr>
        <a:xfrm>
          <a:off x="1299654" y="480"/>
          <a:ext cx="9215945" cy="112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88" tIns="119088" rIns="119088" bIns="119088" numCol="1" spcCol="1270" anchor="ctr" anchorCtr="0">
          <a:noAutofit/>
        </a:bodyPr>
        <a:lstStyle/>
        <a:p>
          <a:pPr marL="0" lvl="0" indent="0" algn="l" defTabSz="977900">
            <a:lnSpc>
              <a:spcPct val="100000"/>
            </a:lnSpc>
            <a:spcBef>
              <a:spcPct val="0"/>
            </a:spcBef>
            <a:spcAft>
              <a:spcPct val="35000"/>
            </a:spcAft>
            <a:buNone/>
          </a:pPr>
          <a:r>
            <a:rPr lang="en-GB" sz="2200" kern="1200" dirty="0"/>
            <a:t>Hear from the candidates, their experience and why they would like to be on the Societies Executive Committee for 2022/23</a:t>
          </a:r>
          <a:endParaRPr lang="en-US" sz="2200" kern="1200" dirty="0"/>
        </a:p>
      </dsp:txBody>
      <dsp:txXfrm>
        <a:off x="1299654" y="480"/>
        <a:ext cx="9215945" cy="1125242"/>
      </dsp:txXfrm>
    </dsp:sp>
    <dsp:sp modelId="{D1A484ED-29E1-4139-BB24-D8235FBF26A2}">
      <dsp:nvSpPr>
        <dsp:cNvPr id="0" name=""/>
        <dsp:cNvSpPr/>
      </dsp:nvSpPr>
      <dsp:spPr>
        <a:xfrm>
          <a:off x="0" y="1407033"/>
          <a:ext cx="10515600" cy="11252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D44BD-782B-4AFD-9ED5-AB3C0C42D530}">
      <dsp:nvSpPr>
        <dsp:cNvPr id="0" name=""/>
        <dsp:cNvSpPr/>
      </dsp:nvSpPr>
      <dsp:spPr>
        <a:xfrm>
          <a:off x="340385" y="1660213"/>
          <a:ext cx="618883" cy="6188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FFC83-A7D3-48F3-BCB0-9AF2AA64611E}">
      <dsp:nvSpPr>
        <dsp:cNvPr id="0" name=""/>
        <dsp:cNvSpPr/>
      </dsp:nvSpPr>
      <dsp:spPr>
        <a:xfrm>
          <a:off x="1299654" y="1407033"/>
          <a:ext cx="9215945" cy="112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88" tIns="119088" rIns="119088" bIns="119088" numCol="1" spcCol="1270" anchor="ctr" anchorCtr="0">
          <a:noAutofit/>
        </a:bodyPr>
        <a:lstStyle/>
        <a:p>
          <a:pPr marL="0" lvl="0" indent="0" algn="l" defTabSz="977900">
            <a:lnSpc>
              <a:spcPct val="100000"/>
            </a:lnSpc>
            <a:spcBef>
              <a:spcPct val="0"/>
            </a:spcBef>
            <a:spcAft>
              <a:spcPct val="35000"/>
            </a:spcAft>
            <a:buNone/>
          </a:pPr>
          <a:r>
            <a:rPr lang="en-GB" sz="2200" kern="1200" dirty="0"/>
            <a:t>Use the time between hearing about the candidates and voting to decide who is going to vote on behalf of your society and how you’re going to vote</a:t>
          </a:r>
          <a:endParaRPr lang="en-US" sz="2200" kern="1200" dirty="0"/>
        </a:p>
      </dsp:txBody>
      <dsp:txXfrm>
        <a:off x="1299654" y="1407033"/>
        <a:ext cx="9215945" cy="1125242"/>
      </dsp:txXfrm>
    </dsp:sp>
    <dsp:sp modelId="{9D3A1606-47DB-4F35-B1FB-A7991465D312}">
      <dsp:nvSpPr>
        <dsp:cNvPr id="0" name=""/>
        <dsp:cNvSpPr/>
      </dsp:nvSpPr>
      <dsp:spPr>
        <a:xfrm>
          <a:off x="0" y="2813586"/>
          <a:ext cx="10515600" cy="11252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BC1BAC-C0B8-4155-B9AA-F3F95688F5A7}">
      <dsp:nvSpPr>
        <dsp:cNvPr id="0" name=""/>
        <dsp:cNvSpPr/>
      </dsp:nvSpPr>
      <dsp:spPr>
        <a:xfrm>
          <a:off x="340385" y="3066766"/>
          <a:ext cx="618883" cy="6188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F7E7E-2DDB-4B8B-BE25-0AC54111631C}">
      <dsp:nvSpPr>
        <dsp:cNvPr id="0" name=""/>
        <dsp:cNvSpPr/>
      </dsp:nvSpPr>
      <dsp:spPr>
        <a:xfrm>
          <a:off x="1299654" y="2813586"/>
          <a:ext cx="9215945" cy="112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88" tIns="119088" rIns="119088" bIns="119088" numCol="1" spcCol="1270" anchor="ctr" anchorCtr="0">
          <a:noAutofit/>
        </a:bodyPr>
        <a:lstStyle/>
        <a:p>
          <a:pPr marL="0" lvl="0" indent="0" algn="l" defTabSz="977900">
            <a:lnSpc>
              <a:spcPct val="100000"/>
            </a:lnSpc>
            <a:spcBef>
              <a:spcPct val="0"/>
            </a:spcBef>
            <a:spcAft>
              <a:spcPct val="35000"/>
            </a:spcAft>
            <a:buNone/>
          </a:pPr>
          <a:r>
            <a:rPr lang="en-GB" sz="2200" kern="1200" dirty="0"/>
            <a:t>You rank select candidates in preferential order from 1-6. REMEMBER: each SOCIETY gets ONE vote</a:t>
          </a:r>
          <a:endParaRPr lang="en-US" sz="2200" kern="1200" dirty="0"/>
        </a:p>
      </dsp:txBody>
      <dsp:txXfrm>
        <a:off x="1299654" y="2813586"/>
        <a:ext cx="9215945" cy="11252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1935E-FFD2-4BF8-8827-DE1277176B10}" type="datetimeFigureOut">
              <a:rPr lang="en-GB" smtClean="0"/>
              <a:t>16/03/2022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CC17C-12C3-4DDF-8568-E503716FD4B6}" type="slidenum">
              <a:rPr lang="en-GB" smtClean="0"/>
              <a:t>‹#›</a:t>
            </a:fld>
            <a:endParaRPr lang="en-GB"/>
          </a:p>
        </p:txBody>
      </p:sp>
    </p:spTree>
    <p:extLst>
      <p:ext uri="{BB962C8B-B14F-4D97-AF65-F5344CB8AC3E}">
        <p14:creationId xmlns:p14="http://schemas.microsoft.com/office/powerpoint/2010/main" val="182059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D31FDE-C885-41F0-A78D-DC97055A0EA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7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ADCE5-8453-46E1-AAD7-13D7E7BB8A3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33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ADCE5-8453-46E1-AAD7-13D7E7BB8A3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51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ADCE5-8453-46E1-AAD7-13D7E7BB8A3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292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D31FDE-C885-41F0-A78D-DC97055A0EA7}" type="slidenum">
              <a:rPr lang="en-GB" smtClean="0"/>
              <a:t>9</a:t>
            </a:fld>
            <a:endParaRPr lang="en-GB"/>
          </a:p>
        </p:txBody>
      </p:sp>
    </p:spTree>
    <p:extLst>
      <p:ext uri="{BB962C8B-B14F-4D97-AF65-F5344CB8AC3E}">
        <p14:creationId xmlns:p14="http://schemas.microsoft.com/office/powerpoint/2010/main" val="120373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BCC17C-12C3-4DDF-8568-E503716FD4B6}" type="slidenum">
              <a:rPr lang="en-GB" smtClean="0"/>
              <a:t>12</a:t>
            </a:fld>
            <a:endParaRPr lang="en-GB"/>
          </a:p>
        </p:txBody>
      </p:sp>
    </p:spTree>
    <p:extLst>
      <p:ext uri="{BB962C8B-B14F-4D97-AF65-F5344CB8AC3E}">
        <p14:creationId xmlns:p14="http://schemas.microsoft.com/office/powerpoint/2010/main" val="3469118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attending the AGM</a:t>
            </a:r>
          </a:p>
        </p:txBody>
      </p:sp>
      <p:sp>
        <p:nvSpPr>
          <p:cNvPr id="4" name="Slide Number Placeholder 3"/>
          <p:cNvSpPr>
            <a:spLocks noGrp="1"/>
          </p:cNvSpPr>
          <p:nvPr>
            <p:ph type="sldNum" sz="quarter" idx="5"/>
          </p:nvPr>
        </p:nvSpPr>
        <p:spPr/>
        <p:txBody>
          <a:bodyPr/>
          <a:lstStyle/>
          <a:p>
            <a:fld id="{E3BCC17C-12C3-4DDF-8568-E503716FD4B6}" type="slidenum">
              <a:rPr lang="en-GB" smtClean="0"/>
              <a:t>13</a:t>
            </a:fld>
            <a:endParaRPr lang="en-GB"/>
          </a:p>
        </p:txBody>
      </p:sp>
    </p:spTree>
    <p:extLst>
      <p:ext uri="{BB962C8B-B14F-4D97-AF65-F5344CB8AC3E}">
        <p14:creationId xmlns:p14="http://schemas.microsoft.com/office/powerpoint/2010/main" val="215453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Would like the chair to present on their behalf</a:t>
            </a:r>
          </a:p>
        </p:txBody>
      </p:sp>
      <p:sp>
        <p:nvSpPr>
          <p:cNvPr id="4" name="Slide Number Placeholder 3"/>
          <p:cNvSpPr>
            <a:spLocks noGrp="1"/>
          </p:cNvSpPr>
          <p:nvPr>
            <p:ph type="sldNum" sz="quarter" idx="5"/>
          </p:nvPr>
        </p:nvSpPr>
        <p:spPr/>
        <p:txBody>
          <a:bodyPr/>
          <a:lstStyle/>
          <a:p>
            <a:fld id="{E3BCC17C-12C3-4DDF-8568-E503716FD4B6}" type="slidenum">
              <a:rPr lang="en-GB" smtClean="0"/>
              <a:t>15</a:t>
            </a:fld>
            <a:endParaRPr lang="en-GB"/>
          </a:p>
        </p:txBody>
      </p:sp>
    </p:spTree>
    <p:extLst>
      <p:ext uri="{BB962C8B-B14F-4D97-AF65-F5344CB8AC3E}">
        <p14:creationId xmlns:p14="http://schemas.microsoft.com/office/powerpoint/2010/main" val="271070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BCC17C-12C3-4DDF-8568-E503716FD4B6}" type="slidenum">
              <a:rPr lang="en-GB" smtClean="0"/>
              <a:t>22</a:t>
            </a:fld>
            <a:endParaRPr lang="en-GB"/>
          </a:p>
        </p:txBody>
      </p:sp>
    </p:spTree>
    <p:extLst>
      <p:ext uri="{BB962C8B-B14F-4D97-AF65-F5344CB8AC3E}">
        <p14:creationId xmlns:p14="http://schemas.microsoft.com/office/powerpoint/2010/main" val="301007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A782-7DC0-4658-8163-5EE9DFB49F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85018A-F34B-495B-A906-D724902AD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6555EB-21DD-4316-9E9D-483C368CF979}"/>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5" name="Footer Placeholder 4">
            <a:extLst>
              <a:ext uri="{FF2B5EF4-FFF2-40B4-BE49-F238E27FC236}">
                <a16:creationId xmlns:a16="http://schemas.microsoft.com/office/drawing/2014/main" id="{D428998C-1913-4FCC-ACBF-95107E98B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32380-DE02-4C43-A491-7D0FEB4FE5AA}"/>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405199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0618-D7ED-4625-BD90-C71BA1E55D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D5BB59-8CEC-45BA-8F4E-FFDA71956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6286F-C42A-4C04-9BEF-D9B22AC4A33E}"/>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5" name="Footer Placeholder 4">
            <a:extLst>
              <a:ext uri="{FF2B5EF4-FFF2-40B4-BE49-F238E27FC236}">
                <a16:creationId xmlns:a16="http://schemas.microsoft.com/office/drawing/2014/main" id="{67A6EE89-893C-4746-B166-9AB6C078E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7B1CD-F333-4AF1-A134-95076EBE7B3E}"/>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471245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6ED94-1703-46AF-A13D-1D8856A87C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D5D7BB-077A-4C16-92E3-81F0F82837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7E362C-8130-4B9A-B729-9EF201152DD8}"/>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5" name="Footer Placeholder 4">
            <a:extLst>
              <a:ext uri="{FF2B5EF4-FFF2-40B4-BE49-F238E27FC236}">
                <a16:creationId xmlns:a16="http://schemas.microsoft.com/office/drawing/2014/main" id="{8D4C2A24-6990-4307-83A5-4F5B6B7BEA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FA0DA3-AE32-4C5D-932C-2F24A0931D0E}"/>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3257891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741DC0B-6D8F-1C4E-88C6-CC31AC64D126}"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C9108-1C13-AD45-908D-761A468F4B41}" type="slidenum">
              <a:rPr lang="en-US" smtClean="0"/>
              <a:t>‹#›</a:t>
            </a:fld>
            <a:endParaRPr lang="en-US"/>
          </a:p>
        </p:txBody>
      </p:sp>
    </p:spTree>
    <p:extLst>
      <p:ext uri="{BB962C8B-B14F-4D97-AF65-F5344CB8AC3E}">
        <p14:creationId xmlns:p14="http://schemas.microsoft.com/office/powerpoint/2010/main" val="1720499135"/>
      </p:ext>
    </p:extLst>
  </p:cSld>
  <p:clrMapOvr>
    <a:masterClrMapping/>
  </p:clrMapOvr>
  <mc:AlternateContent xmlns:mc="http://schemas.openxmlformats.org/markup-compatibility/2006" xmlns:p14="http://schemas.microsoft.com/office/powerpoint/2010/main">
    <mc:Choice Requires="p14">
      <p:transition p14:dur="250">
        <p14:prism isInverted="1"/>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741DC0B-6D8F-1C4E-88C6-CC31AC64D126}"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AC9108-1C13-AD45-908D-761A468F4B41}" type="slidenum">
              <a:rPr lang="en-US" smtClean="0"/>
              <a:t>‹#›</a:t>
            </a:fld>
            <a:endParaRPr lang="en-US"/>
          </a:p>
        </p:txBody>
      </p:sp>
    </p:spTree>
    <p:extLst>
      <p:ext uri="{BB962C8B-B14F-4D97-AF65-F5344CB8AC3E}">
        <p14:creationId xmlns:p14="http://schemas.microsoft.com/office/powerpoint/2010/main" val="1518690747"/>
      </p:ext>
    </p:extLst>
  </p:cSld>
  <p:clrMapOvr>
    <a:masterClrMapping/>
  </p:clrMapOvr>
  <mc:AlternateContent xmlns:mc="http://schemas.openxmlformats.org/markup-compatibility/2006" xmlns:p14="http://schemas.microsoft.com/office/powerpoint/2010/main">
    <mc:Choice Requires="p14">
      <p:transition p14:dur="250">
        <p14:prism isInverted="1"/>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A70D-B8EB-4D01-8A3D-EDC5CC939F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5A6C33-3B1D-409A-B04F-9C6E06188D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370AD9-FBA8-415D-8928-E54A90C80669}"/>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5" name="Footer Placeholder 4">
            <a:extLst>
              <a:ext uri="{FF2B5EF4-FFF2-40B4-BE49-F238E27FC236}">
                <a16:creationId xmlns:a16="http://schemas.microsoft.com/office/drawing/2014/main" id="{428D4A84-EE3F-43F6-A724-45B3B3CBD3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D17C1F-F16C-4BE2-8067-57580CF1AEAF}"/>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2079089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94F7-4A74-4832-9161-46B878393C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E4447F-91B9-4A00-B66D-049C9A6FC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18731-D765-41BD-B4AE-AA84639A2C07}"/>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5" name="Footer Placeholder 4">
            <a:extLst>
              <a:ext uri="{FF2B5EF4-FFF2-40B4-BE49-F238E27FC236}">
                <a16:creationId xmlns:a16="http://schemas.microsoft.com/office/drawing/2014/main" id="{0096A724-8D81-41C9-A4FA-D8A7624DF6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9729AB-33CA-4B72-A32B-75C306E1D13F}"/>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403280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FD05-F4F0-44D9-877E-F1D7CE6C76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2E55CC-8F97-4DE0-9B3B-2740171D0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19F4FB-B47B-46D9-9E3A-FE22FC8CE7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53A00A-F74E-4012-B443-7DBF874CC33F}"/>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6" name="Footer Placeholder 5">
            <a:extLst>
              <a:ext uri="{FF2B5EF4-FFF2-40B4-BE49-F238E27FC236}">
                <a16:creationId xmlns:a16="http://schemas.microsoft.com/office/drawing/2014/main" id="{859498E2-C5C2-4CED-8C17-6B0CAD5BA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BB90EF-56EE-473A-82BE-1197A2943ECB}"/>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147803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5DB5-DC43-43CE-BE24-E4ADDDEEC9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EEB681-0CD7-4159-96EB-0C33A82CBD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4DBF8-DB37-489B-8538-894AFC8D18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9C029C-6026-4B56-BB45-00104C694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64F61-8895-4FB5-819D-232F99CF9B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4045CF-A5B7-4852-AFDF-69CCA1E8125C}"/>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8" name="Footer Placeholder 7">
            <a:extLst>
              <a:ext uri="{FF2B5EF4-FFF2-40B4-BE49-F238E27FC236}">
                <a16:creationId xmlns:a16="http://schemas.microsoft.com/office/drawing/2014/main" id="{E5E67836-4F37-4506-A308-1320634320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B0F7A8-69A9-4128-B04B-D7088993C16F}"/>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53327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81AB-87EB-4256-A8A9-39FEE3B107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6CD4B7F-3B36-4BFA-8904-DCB747E64D3B}"/>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4" name="Footer Placeholder 3">
            <a:extLst>
              <a:ext uri="{FF2B5EF4-FFF2-40B4-BE49-F238E27FC236}">
                <a16:creationId xmlns:a16="http://schemas.microsoft.com/office/drawing/2014/main" id="{4DAD234A-7D0B-41E9-956A-41C1502D90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653D39-1200-46C6-A89B-BB039605719C}"/>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200393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62458-7B0F-4E94-AF35-9DA01D265873}"/>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3" name="Footer Placeholder 2">
            <a:extLst>
              <a:ext uri="{FF2B5EF4-FFF2-40B4-BE49-F238E27FC236}">
                <a16:creationId xmlns:a16="http://schemas.microsoft.com/office/drawing/2014/main" id="{6BB9DFDB-04C1-474D-BF38-BC6DC2570E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E59920-CB83-45A2-B6B8-1ACA4B2F106C}"/>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2183515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A488-0BF5-4D2C-BDB0-F74F7BC20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68FF83-D6A6-42AF-8112-A964928827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17849D-2F9A-4825-B57F-9F17A8C54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32E30-BDFD-41D5-950F-4F568F3FFAEB}"/>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6" name="Footer Placeholder 5">
            <a:extLst>
              <a:ext uri="{FF2B5EF4-FFF2-40B4-BE49-F238E27FC236}">
                <a16:creationId xmlns:a16="http://schemas.microsoft.com/office/drawing/2014/main" id="{F43F1E55-FF01-489F-8290-A1185338D0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7C9DFA-3B5C-46F6-A770-DD7D4E2D8D12}"/>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327969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F960-734C-4674-8F3C-152366259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11A18B-29F5-4178-857A-D593518A8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BE8143-6299-4F50-ACCA-F9FAC4E7C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087F6-1484-4A73-8833-9988D336773D}"/>
              </a:ext>
            </a:extLst>
          </p:cNvPr>
          <p:cNvSpPr>
            <a:spLocks noGrp="1"/>
          </p:cNvSpPr>
          <p:nvPr>
            <p:ph type="dt" sz="half" idx="10"/>
          </p:nvPr>
        </p:nvSpPr>
        <p:spPr/>
        <p:txBody>
          <a:bodyPr/>
          <a:lstStyle/>
          <a:p>
            <a:fld id="{611C6DE3-A5FD-4E7D-8BB8-8C0443A3AE44}" type="datetimeFigureOut">
              <a:rPr lang="en-GB" smtClean="0"/>
              <a:t>16/03/2022</a:t>
            </a:fld>
            <a:endParaRPr lang="en-GB"/>
          </a:p>
        </p:txBody>
      </p:sp>
      <p:sp>
        <p:nvSpPr>
          <p:cNvPr id="6" name="Footer Placeholder 5">
            <a:extLst>
              <a:ext uri="{FF2B5EF4-FFF2-40B4-BE49-F238E27FC236}">
                <a16:creationId xmlns:a16="http://schemas.microsoft.com/office/drawing/2014/main" id="{97E7D40E-F0AE-47C0-BD4C-10DDBBF11F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E491F-57D9-4903-A3FF-F8C45C0F2B69}"/>
              </a:ext>
            </a:extLst>
          </p:cNvPr>
          <p:cNvSpPr>
            <a:spLocks noGrp="1"/>
          </p:cNvSpPr>
          <p:nvPr>
            <p:ph type="sldNum" sz="quarter" idx="12"/>
          </p:nvPr>
        </p:nvSpPr>
        <p:spPr/>
        <p:txBody>
          <a:bodyPr/>
          <a:lstStyle/>
          <a:p>
            <a:fld id="{6B88FB07-449F-4159-9448-609DA88E9FA8}" type="slidenum">
              <a:rPr lang="en-GB" smtClean="0"/>
              <a:t>‹#›</a:t>
            </a:fld>
            <a:endParaRPr lang="en-GB"/>
          </a:p>
        </p:txBody>
      </p:sp>
    </p:spTree>
    <p:extLst>
      <p:ext uri="{BB962C8B-B14F-4D97-AF65-F5344CB8AC3E}">
        <p14:creationId xmlns:p14="http://schemas.microsoft.com/office/powerpoint/2010/main" val="420322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06D2E-5C43-4CAF-931B-E71E3545A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8AB437-5211-4937-9470-865BFE957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68C16C-A9EA-40B7-90C6-2758CC7DCD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C6DE3-A5FD-4E7D-8BB8-8C0443A3AE44}" type="datetimeFigureOut">
              <a:rPr lang="en-GB" smtClean="0"/>
              <a:t>16/03/2022</a:t>
            </a:fld>
            <a:endParaRPr lang="en-GB"/>
          </a:p>
        </p:txBody>
      </p:sp>
      <p:sp>
        <p:nvSpPr>
          <p:cNvPr id="5" name="Footer Placeholder 4">
            <a:extLst>
              <a:ext uri="{FF2B5EF4-FFF2-40B4-BE49-F238E27FC236}">
                <a16:creationId xmlns:a16="http://schemas.microsoft.com/office/drawing/2014/main" id="{6C367920-43CC-4395-B039-9AEA4C5A5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46EC4C-F69D-4A0E-9C51-B28770A9D6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8FB07-449F-4159-9448-609DA88E9FA8}" type="slidenum">
              <a:rPr lang="en-GB" smtClean="0"/>
              <a:t>‹#›</a:t>
            </a:fld>
            <a:endParaRPr lang="en-GB"/>
          </a:p>
        </p:txBody>
      </p:sp>
    </p:spTree>
    <p:extLst>
      <p:ext uri="{BB962C8B-B14F-4D97-AF65-F5344CB8AC3E}">
        <p14:creationId xmlns:p14="http://schemas.microsoft.com/office/powerpoint/2010/main" val="659746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1DC0B-6D8F-1C4E-88C6-CC31AC64D126}" type="datetimeFigureOut">
              <a:rPr lang="en-US" smtClean="0"/>
              <a:t>3/16/2022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C9108-1C13-AD45-908D-761A468F4B41}" type="slidenum">
              <a:rPr lang="en-US" smtClean="0"/>
              <a:t>‹#›</a:t>
            </a:fld>
            <a:endParaRPr lang="en-US"/>
          </a:p>
        </p:txBody>
      </p:sp>
    </p:spTree>
    <p:extLst>
      <p:ext uri="{BB962C8B-B14F-4D97-AF65-F5344CB8AC3E}">
        <p14:creationId xmlns:p14="http://schemas.microsoft.com/office/powerpoint/2010/main" val="2005074406"/>
      </p:ext>
    </p:extLst>
  </p:cSld>
  <p:clrMap bg1="lt1" tx1="dk1" bg2="lt2" tx2="dk2" accent1="accent1" accent2="accent2" accent3="accent3" accent4="accent4" accent5="accent5" accent6="accent6" hlink="hlink" folHlink="folHlink"/>
  <p:sldLayoutIdLst>
    <p:sldLayoutId id="2147483662" r:id="rId1"/>
    <p:sldLayoutId id="2147483661" r:id="rId2"/>
  </p:sldLayoutIdLst>
  <mc:AlternateContent xmlns:mc="http://schemas.openxmlformats.org/markup-compatibility/2006" xmlns:p14="http://schemas.microsoft.com/office/powerpoint/2010/main">
    <mc:Choice Requires="p14">
      <p:transition p14:dur="250">
        <p14:prism isInverted="1"/>
      </p:transition>
    </mc:Choice>
    <mc:Fallback xmlns="">
      <p:transition>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strathunion.com/societies/resources/activeengaged/"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trathunion.com/societies/resources/howtoguides/fundraisi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strathunion.com/societies/resources/howtoguides/ag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0C551D45-C15F-4232-872B-9EE82E6E1913}"/>
              </a:ext>
            </a:extLst>
          </p:cNvPr>
          <p:cNvPicPr>
            <a:picLocks noChangeAspect="1"/>
          </p:cNvPicPr>
          <p:nvPr/>
        </p:nvPicPr>
        <p:blipFill rotWithShape="1">
          <a:blip r:embed="rId2">
            <a:extLst>
              <a:ext uri="{28A0092B-C50C-407E-A947-70E740481C1C}">
                <a14:useLocalDpi xmlns:a14="http://schemas.microsoft.com/office/drawing/2010/main" val="0"/>
              </a:ext>
            </a:extLst>
          </a:blip>
          <a:srcRect t="4984" r="5914" b="15730"/>
          <a:stretch/>
        </p:blipFill>
        <p:spPr>
          <a:xfrm>
            <a:off x="20" y="10"/>
            <a:ext cx="12191980" cy="6857990"/>
          </a:xfrm>
          <a:prstGeom prst="rect">
            <a:avLst/>
          </a:prstGeom>
        </p:spPr>
      </p:pic>
      <p:sp>
        <p:nvSpPr>
          <p:cNvPr id="70" name="Rectangle 65">
            <a:extLst>
              <a:ext uri="{FF2B5EF4-FFF2-40B4-BE49-F238E27FC236}">
                <a16:creationId xmlns:a16="http://schemas.microsoft.com/office/drawing/2014/main" id="{0496ACED-9F6B-4CC5-A927-FB932E0FA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3764612"/>
            <a:ext cx="5442280" cy="225621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456BC2-F6C5-4D93-91D4-E70599DC41F9}"/>
              </a:ext>
            </a:extLst>
          </p:cNvPr>
          <p:cNvSpPr>
            <a:spLocks noGrp="1"/>
          </p:cNvSpPr>
          <p:nvPr>
            <p:ph type="ctrTitle"/>
          </p:nvPr>
        </p:nvSpPr>
        <p:spPr>
          <a:xfrm>
            <a:off x="640079" y="4025590"/>
            <a:ext cx="4610932" cy="1415839"/>
          </a:xfrm>
        </p:spPr>
        <p:txBody>
          <a:bodyPr>
            <a:normAutofit/>
          </a:bodyPr>
          <a:lstStyle/>
          <a:p>
            <a:pPr algn="l"/>
            <a:r>
              <a:rPr lang="en-GB" sz="4400" b="1" dirty="0">
                <a:solidFill>
                  <a:schemeClr val="accent6"/>
                </a:solidFill>
                <a:latin typeface="Dreaming Outloud Script Pro" panose="03050502040304050704" pitchFamily="66" charset="0"/>
                <a:cs typeface="Dreaming Outloud Script Pro" panose="03050502040304050704" pitchFamily="66" charset="0"/>
              </a:rPr>
              <a:t>Societies AGM</a:t>
            </a:r>
          </a:p>
        </p:txBody>
      </p:sp>
      <p:sp>
        <p:nvSpPr>
          <p:cNvPr id="3" name="Subtitle 2">
            <a:extLst>
              <a:ext uri="{FF2B5EF4-FFF2-40B4-BE49-F238E27FC236}">
                <a16:creationId xmlns:a16="http://schemas.microsoft.com/office/drawing/2014/main" id="{6CAD6B4B-DE36-4E59-81AC-9C92FB35C978}"/>
              </a:ext>
            </a:extLst>
          </p:cNvPr>
          <p:cNvSpPr>
            <a:spLocks noGrp="1"/>
          </p:cNvSpPr>
          <p:nvPr>
            <p:ph type="subTitle" idx="1"/>
          </p:nvPr>
        </p:nvSpPr>
        <p:spPr>
          <a:xfrm>
            <a:off x="640078" y="5441429"/>
            <a:ext cx="4610933" cy="379507"/>
          </a:xfrm>
        </p:spPr>
        <p:txBody>
          <a:bodyPr>
            <a:noAutofit/>
          </a:bodyPr>
          <a:lstStyle/>
          <a:p>
            <a:pPr algn="l"/>
            <a:r>
              <a:rPr lang="en-GB" dirty="0">
                <a:solidFill>
                  <a:schemeClr val="accent6"/>
                </a:solidFill>
                <a:latin typeface="Dreaming Outloud Pro" panose="03050502040302030504" pitchFamily="66" charset="0"/>
                <a:cs typeface="Dreaming Outloud Pro" panose="03050502040302030504" pitchFamily="66" charset="0"/>
              </a:rPr>
              <a:t>16</a:t>
            </a:r>
            <a:r>
              <a:rPr lang="en-GB" baseline="30000" dirty="0">
                <a:solidFill>
                  <a:schemeClr val="accent6"/>
                </a:solidFill>
                <a:latin typeface="Dreaming Outloud Pro" panose="03050502040302030504" pitchFamily="66" charset="0"/>
                <a:cs typeface="Dreaming Outloud Pro" panose="03050502040302030504" pitchFamily="66" charset="0"/>
              </a:rPr>
              <a:t>th</a:t>
            </a:r>
            <a:r>
              <a:rPr lang="en-GB" dirty="0">
                <a:solidFill>
                  <a:schemeClr val="accent6"/>
                </a:solidFill>
                <a:latin typeface="Dreaming Outloud Pro" panose="03050502040302030504" pitchFamily="66" charset="0"/>
                <a:cs typeface="Dreaming Outloud Pro" panose="03050502040302030504" pitchFamily="66" charset="0"/>
              </a:rPr>
              <a:t> March 2022</a:t>
            </a:r>
          </a:p>
        </p:txBody>
      </p:sp>
    </p:spTree>
    <p:extLst>
      <p:ext uri="{BB962C8B-B14F-4D97-AF65-F5344CB8AC3E}">
        <p14:creationId xmlns:p14="http://schemas.microsoft.com/office/powerpoint/2010/main" val="159769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F2AA3E-C714-4E8D-9F46-9E6FFF7FB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728574"/>
            <a:ext cx="11438793" cy="1577725"/>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4D021B-722D-40AE-B2FB-E327CBF88B97}"/>
              </a:ext>
            </a:extLst>
          </p:cNvPr>
          <p:cNvSpPr>
            <a:spLocks noGrp="1"/>
          </p:cNvSpPr>
          <p:nvPr>
            <p:ph type="title"/>
          </p:nvPr>
        </p:nvSpPr>
        <p:spPr>
          <a:xfrm>
            <a:off x="838200" y="4857787"/>
            <a:ext cx="10515600" cy="1325563"/>
          </a:xfrm>
        </p:spPr>
        <p:txBody>
          <a:bodyPr>
            <a:normAutofit/>
          </a:bodyPr>
          <a:lstStyle/>
          <a:p>
            <a:r>
              <a:rPr lang="en-GB" dirty="0">
                <a:solidFill>
                  <a:schemeClr val="bg1"/>
                </a:solidFill>
              </a:rPr>
              <a:t>Socs Exec Candidates</a:t>
            </a:r>
          </a:p>
        </p:txBody>
      </p:sp>
      <p:graphicFrame>
        <p:nvGraphicFramePr>
          <p:cNvPr id="5" name="Content Placeholder 2">
            <a:extLst>
              <a:ext uri="{FF2B5EF4-FFF2-40B4-BE49-F238E27FC236}">
                <a16:creationId xmlns:a16="http://schemas.microsoft.com/office/drawing/2014/main" id="{4F29575D-8927-4EFB-B952-92C8B89838A8}"/>
              </a:ext>
            </a:extLst>
          </p:cNvPr>
          <p:cNvGraphicFramePr>
            <a:graphicFrameLocks noGrp="1"/>
          </p:cNvGraphicFramePr>
          <p:nvPr>
            <p:ph idx="1"/>
            <p:extLst>
              <p:ext uri="{D42A27DB-BD31-4B8C-83A1-F6EECF244321}">
                <p14:modId xmlns:p14="http://schemas.microsoft.com/office/powerpoint/2010/main" val="1668124225"/>
              </p:ext>
            </p:extLst>
          </p:nvPr>
        </p:nvGraphicFramePr>
        <p:xfrm>
          <a:off x="838200" y="338328"/>
          <a:ext cx="10515600" cy="3939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49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67DC-0AAA-4CF4-A782-944631C4C73A}"/>
              </a:ext>
            </a:extLst>
          </p:cNvPr>
          <p:cNvSpPr>
            <a:spLocks noGrp="1"/>
          </p:cNvSpPr>
          <p:nvPr>
            <p:ph type="title"/>
          </p:nvPr>
        </p:nvSpPr>
        <p:spPr>
          <a:solidFill>
            <a:schemeClr val="bg2"/>
          </a:solidFill>
        </p:spPr>
        <p:txBody>
          <a:bodyPr/>
          <a:lstStyle/>
          <a:p>
            <a:r>
              <a:rPr lang="en-GB" dirty="0">
                <a:solidFill>
                  <a:schemeClr val="bg1"/>
                </a:solidFill>
              </a:rPr>
              <a:t>Benn Rapson</a:t>
            </a:r>
          </a:p>
        </p:txBody>
      </p:sp>
      <p:sp>
        <p:nvSpPr>
          <p:cNvPr id="3" name="Content Placeholder 2">
            <a:extLst>
              <a:ext uri="{FF2B5EF4-FFF2-40B4-BE49-F238E27FC236}">
                <a16:creationId xmlns:a16="http://schemas.microsoft.com/office/drawing/2014/main" id="{B946AC83-21D0-478A-86CA-F3B83298FBAF}"/>
              </a:ext>
            </a:extLst>
          </p:cNvPr>
          <p:cNvSpPr>
            <a:spLocks noGrp="1"/>
          </p:cNvSpPr>
          <p:nvPr>
            <p:ph idx="1"/>
          </p:nvPr>
        </p:nvSpPr>
        <p:spPr/>
        <p:txBody>
          <a:bodyPr>
            <a:normAutofit lnSpcReduction="10000"/>
          </a:bodyPr>
          <a:lstStyle/>
          <a:p>
            <a:pPr marL="0" indent="0">
              <a:buNone/>
            </a:pPr>
            <a:r>
              <a:rPr lang="en-GB" sz="2200" dirty="0">
                <a:solidFill>
                  <a:schemeClr val="bg2"/>
                </a:solidFill>
              </a:rPr>
              <a:t>Current committee(s): Podcast Society, Student Executive Committee</a:t>
            </a:r>
          </a:p>
          <a:p>
            <a:pPr marL="0" indent="0">
              <a:buNone/>
            </a:pPr>
            <a:endParaRPr lang="en-GB" sz="500" dirty="0"/>
          </a:p>
          <a:p>
            <a:pPr marL="0" indent="0">
              <a:buNone/>
            </a:pPr>
            <a:r>
              <a:rPr lang="en-US" sz="2200" i="1" dirty="0"/>
              <a:t>I've been involved with the Union for the last 5 years. Within my first few weeks at Strath, I established my first society. By my third year I was a society committee member on 5 societies and that same year I was lucky enough to serve on the Societies Exec (known as Clubs Exec in 2019/20). Societies Exec is one of the most impactful committees within the Union. With its grant gifting powers it makes a really positive contribution to the student experience. Having been involved with Societies Exec in the past I'm keen to get involved again and bring my experience to the table for the benefit of all of our societies. Ultimately, I just want to play a part in making sure we all have a fun time - especially following the last couple of years. I believe I have the experience to make a positive role on this year's committee. My role as a Union Executive Officer for the last two years has given me valuable insight into potential routes for societies to gain external funding support in addition to our own internal grants process. I want to </a:t>
            </a:r>
            <a:r>
              <a:rPr lang="en-GB" sz="2200" i="1" dirty="0"/>
              <a:t>maximise</a:t>
            </a:r>
            <a:r>
              <a:rPr lang="en-US" sz="2200" i="1" dirty="0"/>
              <a:t> every available penny for our societies so they can thrive and make student life better for all at Strath!</a:t>
            </a:r>
          </a:p>
        </p:txBody>
      </p:sp>
    </p:spTree>
    <p:extLst>
      <p:ext uri="{BB962C8B-B14F-4D97-AF65-F5344CB8AC3E}">
        <p14:creationId xmlns:p14="http://schemas.microsoft.com/office/powerpoint/2010/main" val="56823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F502-BF2F-42B7-877E-9D1437D0307C}"/>
              </a:ext>
            </a:extLst>
          </p:cNvPr>
          <p:cNvSpPr>
            <a:spLocks noGrp="1"/>
          </p:cNvSpPr>
          <p:nvPr>
            <p:ph type="title"/>
          </p:nvPr>
        </p:nvSpPr>
        <p:spPr>
          <a:solidFill>
            <a:schemeClr val="bg2"/>
          </a:solidFill>
        </p:spPr>
        <p:txBody>
          <a:bodyPr/>
          <a:lstStyle/>
          <a:p>
            <a:r>
              <a:rPr lang="en-GB" dirty="0">
                <a:solidFill>
                  <a:schemeClr val="bg1"/>
                </a:solidFill>
              </a:rPr>
              <a:t>Emma Reavey</a:t>
            </a:r>
          </a:p>
        </p:txBody>
      </p:sp>
      <p:sp>
        <p:nvSpPr>
          <p:cNvPr id="3" name="Content Placeholder 2">
            <a:extLst>
              <a:ext uri="{FF2B5EF4-FFF2-40B4-BE49-F238E27FC236}">
                <a16:creationId xmlns:a16="http://schemas.microsoft.com/office/drawing/2014/main" id="{459132FD-D320-4156-91CC-8E27FA8841FD}"/>
              </a:ext>
            </a:extLst>
          </p:cNvPr>
          <p:cNvSpPr>
            <a:spLocks noGrp="1"/>
          </p:cNvSpPr>
          <p:nvPr>
            <p:ph idx="1"/>
          </p:nvPr>
        </p:nvSpPr>
        <p:spPr/>
        <p:txBody>
          <a:bodyPr/>
          <a:lstStyle/>
          <a:p>
            <a:pPr marL="0" indent="0">
              <a:buNone/>
            </a:pPr>
            <a:r>
              <a:rPr lang="en-GB" dirty="0">
                <a:solidFill>
                  <a:schemeClr val="bg2"/>
                </a:solidFill>
              </a:rPr>
              <a:t>Current Committee(s): Women+ in Leadership Network, Podcast Society, Societies Executive Committee</a:t>
            </a:r>
          </a:p>
          <a:p>
            <a:pPr marL="0" indent="0">
              <a:buNone/>
            </a:pPr>
            <a:endParaRPr lang="en-GB" sz="500" dirty="0"/>
          </a:p>
          <a:p>
            <a:pPr marL="0" indent="0">
              <a:buNone/>
            </a:pPr>
            <a:r>
              <a:rPr lang="en-US" i="1" dirty="0"/>
              <a:t>This year I have sat on Societies Exec and really enjoyed it. Working with the team to find a way for our budget to meet the needs of as many student societies as possible has been a fantastic experience and I would love the opportunity to do the same next year, encouraging more collabs between societies, another great charity month and </a:t>
            </a:r>
            <a:r>
              <a:rPr lang="en-GB" i="1" dirty="0"/>
              <a:t>utilising</a:t>
            </a:r>
            <a:r>
              <a:rPr lang="en-US" i="1" dirty="0"/>
              <a:t> our social media to communicate more with committees!</a:t>
            </a:r>
          </a:p>
        </p:txBody>
      </p:sp>
    </p:spTree>
    <p:extLst>
      <p:ext uri="{BB962C8B-B14F-4D97-AF65-F5344CB8AC3E}">
        <p14:creationId xmlns:p14="http://schemas.microsoft.com/office/powerpoint/2010/main" val="3589137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DF9A-C939-4DF5-83E0-78E2710EC36B}"/>
              </a:ext>
            </a:extLst>
          </p:cNvPr>
          <p:cNvSpPr>
            <a:spLocks noGrp="1"/>
          </p:cNvSpPr>
          <p:nvPr>
            <p:ph type="title"/>
          </p:nvPr>
        </p:nvSpPr>
        <p:spPr>
          <a:xfrm>
            <a:off x="838200" y="265973"/>
            <a:ext cx="10515600" cy="1325563"/>
          </a:xfrm>
          <a:solidFill>
            <a:schemeClr val="bg2"/>
          </a:solidFill>
        </p:spPr>
        <p:txBody>
          <a:bodyPr/>
          <a:lstStyle/>
          <a:p>
            <a:r>
              <a:rPr lang="en-GB" dirty="0">
                <a:solidFill>
                  <a:schemeClr val="bg1"/>
                </a:solidFill>
              </a:rPr>
              <a:t>Haroon </a:t>
            </a:r>
            <a:r>
              <a:rPr lang="en-GB" dirty="0" err="1">
                <a:solidFill>
                  <a:schemeClr val="bg1"/>
                </a:solidFill>
              </a:rPr>
              <a:t>Zaka</a:t>
            </a:r>
            <a:r>
              <a:rPr lang="en-GB" dirty="0">
                <a:solidFill>
                  <a:schemeClr val="bg1"/>
                </a:solidFill>
              </a:rPr>
              <a:t> Tarar Muqadas</a:t>
            </a:r>
          </a:p>
        </p:txBody>
      </p:sp>
      <p:sp>
        <p:nvSpPr>
          <p:cNvPr id="3" name="Content Placeholder 2">
            <a:extLst>
              <a:ext uri="{FF2B5EF4-FFF2-40B4-BE49-F238E27FC236}">
                <a16:creationId xmlns:a16="http://schemas.microsoft.com/office/drawing/2014/main" id="{C2A8440F-7747-41AF-8A94-6B8C66FEE1F3}"/>
              </a:ext>
            </a:extLst>
          </p:cNvPr>
          <p:cNvSpPr>
            <a:spLocks noGrp="1"/>
          </p:cNvSpPr>
          <p:nvPr>
            <p:ph idx="1"/>
          </p:nvPr>
        </p:nvSpPr>
        <p:spPr/>
        <p:txBody>
          <a:bodyPr>
            <a:normAutofit/>
          </a:bodyPr>
          <a:lstStyle/>
          <a:p>
            <a:pPr marL="0" indent="0">
              <a:buNone/>
            </a:pPr>
            <a:r>
              <a:rPr lang="en-US" dirty="0">
                <a:solidFill>
                  <a:schemeClr val="bg2"/>
                </a:solidFill>
              </a:rPr>
              <a:t>Current committee(s): Fusion Radio; Debating Society; Strath TV</a:t>
            </a:r>
          </a:p>
          <a:p>
            <a:pPr marL="0" indent="0">
              <a:buNone/>
            </a:pPr>
            <a:endParaRPr lang="en-US" sz="500" dirty="0"/>
          </a:p>
          <a:p>
            <a:pPr marL="0" indent="0">
              <a:buNone/>
            </a:pPr>
            <a:r>
              <a:rPr lang="en-US" i="1" dirty="0"/>
              <a:t>From the moment I joined Strathclyde, societies have played a huge part of my university life. I'm an active member of more societies than I can count on my hands, being part of 3 of those societies' committees. So, societies are very important to me, and I want to make sure they can continue to provide the best experience to all students in Strathclyde. I think I would make a good addition to the exec because of how devoted I am to getting people involved and improving the societies experience for everyone.</a:t>
            </a:r>
          </a:p>
        </p:txBody>
      </p:sp>
    </p:spTree>
    <p:extLst>
      <p:ext uri="{BB962C8B-B14F-4D97-AF65-F5344CB8AC3E}">
        <p14:creationId xmlns:p14="http://schemas.microsoft.com/office/powerpoint/2010/main" val="393555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011D-D6F7-4D25-BBE6-26A3DB52EA9F}"/>
              </a:ext>
            </a:extLst>
          </p:cNvPr>
          <p:cNvSpPr>
            <a:spLocks noGrp="1"/>
          </p:cNvSpPr>
          <p:nvPr>
            <p:ph type="title"/>
          </p:nvPr>
        </p:nvSpPr>
        <p:spPr>
          <a:solidFill>
            <a:schemeClr val="bg2"/>
          </a:solidFill>
        </p:spPr>
        <p:txBody>
          <a:bodyPr/>
          <a:lstStyle/>
          <a:p>
            <a:r>
              <a:rPr lang="en-GB" dirty="0">
                <a:solidFill>
                  <a:schemeClr val="bg1"/>
                </a:solidFill>
              </a:rPr>
              <a:t>Ioannis Falkonakis</a:t>
            </a:r>
          </a:p>
        </p:txBody>
      </p:sp>
      <p:sp>
        <p:nvSpPr>
          <p:cNvPr id="3" name="Content Placeholder 2">
            <a:extLst>
              <a:ext uri="{FF2B5EF4-FFF2-40B4-BE49-F238E27FC236}">
                <a16:creationId xmlns:a16="http://schemas.microsoft.com/office/drawing/2014/main" id="{6A40B3E2-8376-4D9F-908C-112D97ECD516}"/>
              </a:ext>
            </a:extLst>
          </p:cNvPr>
          <p:cNvSpPr>
            <a:spLocks noGrp="1"/>
          </p:cNvSpPr>
          <p:nvPr>
            <p:ph idx="1"/>
          </p:nvPr>
        </p:nvSpPr>
        <p:spPr/>
        <p:txBody>
          <a:bodyPr/>
          <a:lstStyle/>
          <a:p>
            <a:pPr marL="0" indent="0">
              <a:buNone/>
            </a:pPr>
            <a:r>
              <a:rPr lang="en-GB" dirty="0">
                <a:solidFill>
                  <a:schemeClr val="bg2"/>
                </a:solidFill>
              </a:rPr>
              <a:t>Current Committee(s): Debating Society, </a:t>
            </a:r>
            <a:r>
              <a:rPr lang="en-US" b="0" i="0" dirty="0">
                <a:solidFill>
                  <a:schemeClr val="bg2"/>
                </a:solidFill>
                <a:effectLst/>
                <a:latin typeface="Marr Sans Web"/>
              </a:rPr>
              <a:t>Strathclyde University Naval Architecture Society (SUNAS)</a:t>
            </a:r>
            <a:endParaRPr lang="en-GB" dirty="0">
              <a:solidFill>
                <a:schemeClr val="bg2"/>
              </a:solidFill>
            </a:endParaRPr>
          </a:p>
          <a:p>
            <a:pPr marL="0" indent="0">
              <a:buNone/>
            </a:pPr>
            <a:endParaRPr lang="en-GB" sz="500" dirty="0"/>
          </a:p>
          <a:p>
            <a:pPr marL="0" indent="0">
              <a:buNone/>
            </a:pPr>
            <a:r>
              <a:rPr lang="en-US" i="1" dirty="0"/>
              <a:t>I am the president of the debating society</a:t>
            </a:r>
          </a:p>
          <a:p>
            <a:pPr marL="0" indent="0">
              <a:buNone/>
            </a:pPr>
            <a:r>
              <a:rPr lang="en-US" i="1" dirty="0"/>
              <a:t>I am treasurer of SUNAS</a:t>
            </a:r>
          </a:p>
          <a:p>
            <a:pPr marL="0" indent="0">
              <a:buNone/>
            </a:pPr>
            <a:r>
              <a:rPr lang="en-US" i="1" dirty="0"/>
              <a:t>I love societies </a:t>
            </a:r>
          </a:p>
          <a:p>
            <a:pPr marL="0" indent="0">
              <a:buNone/>
            </a:pPr>
            <a:r>
              <a:rPr lang="en-US" i="1" dirty="0"/>
              <a:t>I live executives</a:t>
            </a:r>
          </a:p>
          <a:p>
            <a:pPr marL="0" indent="0">
              <a:buNone/>
            </a:pPr>
            <a:r>
              <a:rPr lang="en-US" i="1" dirty="0"/>
              <a:t>Win</a:t>
            </a:r>
          </a:p>
          <a:p>
            <a:pPr marL="0" indent="0">
              <a:buNone/>
            </a:pPr>
            <a:endParaRPr lang="en-GB" dirty="0"/>
          </a:p>
        </p:txBody>
      </p:sp>
    </p:spTree>
    <p:extLst>
      <p:ext uri="{BB962C8B-B14F-4D97-AF65-F5344CB8AC3E}">
        <p14:creationId xmlns:p14="http://schemas.microsoft.com/office/powerpoint/2010/main" val="3086667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F4E5-F198-4BF6-A3FC-CA13DF95A0AD}"/>
              </a:ext>
            </a:extLst>
          </p:cNvPr>
          <p:cNvSpPr>
            <a:spLocks noGrp="1"/>
          </p:cNvSpPr>
          <p:nvPr>
            <p:ph type="title"/>
          </p:nvPr>
        </p:nvSpPr>
        <p:spPr>
          <a:solidFill>
            <a:schemeClr val="bg2"/>
          </a:solidFill>
        </p:spPr>
        <p:txBody>
          <a:bodyPr/>
          <a:lstStyle/>
          <a:p>
            <a:r>
              <a:rPr lang="en-GB" dirty="0">
                <a:solidFill>
                  <a:schemeClr val="bg1"/>
                </a:solidFill>
              </a:rPr>
              <a:t>Jamie Campbell</a:t>
            </a:r>
          </a:p>
        </p:txBody>
      </p:sp>
      <p:sp>
        <p:nvSpPr>
          <p:cNvPr id="3" name="Content Placeholder 2">
            <a:extLst>
              <a:ext uri="{FF2B5EF4-FFF2-40B4-BE49-F238E27FC236}">
                <a16:creationId xmlns:a16="http://schemas.microsoft.com/office/drawing/2014/main" id="{E343B300-5DD6-4E54-9276-27EBB957031F}"/>
              </a:ext>
            </a:extLst>
          </p:cNvPr>
          <p:cNvSpPr>
            <a:spLocks noGrp="1"/>
          </p:cNvSpPr>
          <p:nvPr>
            <p:ph idx="1"/>
          </p:nvPr>
        </p:nvSpPr>
        <p:spPr/>
        <p:txBody>
          <a:bodyPr>
            <a:normAutofit fontScale="70000" lnSpcReduction="20000"/>
          </a:bodyPr>
          <a:lstStyle/>
          <a:p>
            <a:pPr marL="0" indent="0">
              <a:buNone/>
            </a:pPr>
            <a:r>
              <a:rPr lang="en-GB" dirty="0">
                <a:solidFill>
                  <a:schemeClr val="bg2"/>
                </a:solidFill>
              </a:rPr>
              <a:t>Current committee(s): </a:t>
            </a:r>
            <a:r>
              <a:rPr lang="en-US" dirty="0">
                <a:solidFill>
                  <a:schemeClr val="bg2"/>
                </a:solidFill>
              </a:rPr>
              <a:t>SU Commuting Society, Strath Mary's Meals, Strath Zine, Journalism Society</a:t>
            </a:r>
          </a:p>
          <a:p>
            <a:pPr marL="0" indent="0">
              <a:buNone/>
            </a:pPr>
            <a:endParaRPr lang="en-GB" sz="700" dirty="0"/>
          </a:p>
          <a:p>
            <a:pPr marL="0" indent="0">
              <a:buNone/>
            </a:pPr>
            <a:r>
              <a:rPr lang="en-US" i="1" dirty="0"/>
              <a:t>My first year at university began during the pandemic.  It wasn't until my second semester that I decided to join a society, the Strath Mary's Meals society which I later became part of the committee on. Joining a society allowed me to make such a fantastic group of friends and it also helped build my confidence and allowed me to have some social ability in a time that severely hindered it.  Joining committees has been both fun and hard work. It's meant I've had some amazing experiences that I felt I wouldn't have had I not joined the committees. Honestly, it's really made me feel impassioned towards the work I've done with the committees and has made me feel like I've made a difference. I want to be on the societies exec committee because I want to make even more of a difference than I already have. I know firsthand how important societies are in students lives and how beneficial they are.  Societies are a great place for students to make friends, have amazing experiences, be expressive, be heard and feel more included. They allow everyone to find or have a place and if I can help in that process in any way, shape or form I would love to. I think I should be elected onto the socs exec because I really do believe I can help make a positive difference. I really want to get involved with the Union and as I've said before I really do want to help make a difference. I think the work the societies exec does is really important. Having started 3 societies, I know the hard work it takes to be a member of this committee and I really want to contribute however I can.</a:t>
            </a:r>
          </a:p>
        </p:txBody>
      </p:sp>
    </p:spTree>
    <p:extLst>
      <p:ext uri="{BB962C8B-B14F-4D97-AF65-F5344CB8AC3E}">
        <p14:creationId xmlns:p14="http://schemas.microsoft.com/office/powerpoint/2010/main" val="2030655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7FF8-FAA8-483D-A4DD-F8E0C0D70A31}"/>
              </a:ext>
            </a:extLst>
          </p:cNvPr>
          <p:cNvSpPr>
            <a:spLocks noGrp="1"/>
          </p:cNvSpPr>
          <p:nvPr>
            <p:ph type="title"/>
          </p:nvPr>
        </p:nvSpPr>
        <p:spPr>
          <a:xfrm>
            <a:off x="838200" y="265973"/>
            <a:ext cx="10515600" cy="1325563"/>
          </a:xfrm>
          <a:solidFill>
            <a:schemeClr val="bg2"/>
          </a:solidFill>
        </p:spPr>
        <p:txBody>
          <a:bodyPr/>
          <a:lstStyle/>
          <a:p>
            <a:r>
              <a:rPr lang="en-GB" dirty="0">
                <a:solidFill>
                  <a:schemeClr val="bg1"/>
                </a:solidFill>
              </a:rPr>
              <a:t>Sheik Abdul Malik</a:t>
            </a:r>
          </a:p>
        </p:txBody>
      </p:sp>
      <p:sp>
        <p:nvSpPr>
          <p:cNvPr id="3" name="Content Placeholder 2">
            <a:extLst>
              <a:ext uri="{FF2B5EF4-FFF2-40B4-BE49-F238E27FC236}">
                <a16:creationId xmlns:a16="http://schemas.microsoft.com/office/drawing/2014/main" id="{978289EC-DB12-4F72-A87D-0787CE233D31}"/>
              </a:ext>
            </a:extLst>
          </p:cNvPr>
          <p:cNvSpPr>
            <a:spLocks noGrp="1"/>
          </p:cNvSpPr>
          <p:nvPr>
            <p:ph idx="1"/>
          </p:nvPr>
        </p:nvSpPr>
        <p:spPr/>
        <p:txBody>
          <a:bodyPr>
            <a:normAutofit fontScale="92500"/>
          </a:bodyPr>
          <a:lstStyle/>
          <a:p>
            <a:pPr marL="0" indent="0">
              <a:buNone/>
            </a:pPr>
            <a:r>
              <a:rPr lang="en-GB" dirty="0">
                <a:solidFill>
                  <a:schemeClr val="bg2"/>
                </a:solidFill>
              </a:rPr>
              <a:t>Current Committee(s): SU Hot Air Balloons Society, TEDx, Societies Executive Committee</a:t>
            </a:r>
          </a:p>
          <a:p>
            <a:pPr marL="0" indent="0">
              <a:buNone/>
            </a:pPr>
            <a:endParaRPr lang="en-GB" sz="500" dirty="0"/>
          </a:p>
          <a:p>
            <a:pPr marL="0" indent="0">
              <a:buNone/>
            </a:pPr>
            <a:r>
              <a:rPr lang="en-US" i="1" dirty="0"/>
              <a:t>For the past two years, I have had the great privilege to serve in the former Clubs Exec and the now Societies Exec. It has been an incredibly rewarding experience to support so many amazing societies at Strath Union with their projects and activities - seeing them develop and grow both as individuals and as a group. I have seen numerous fantastic initiatives that societies have undertaken that have in turn, helped bring the entire student community at Strathclyde together. I would like to continue to use the experiences that I've gained and the knowledge that I have developed to nurture and help shape the future of societies in the next academic year.</a:t>
            </a:r>
          </a:p>
          <a:p>
            <a:pPr marL="0" indent="0">
              <a:buNone/>
            </a:pPr>
            <a:endParaRPr lang="en-GB" dirty="0"/>
          </a:p>
        </p:txBody>
      </p:sp>
    </p:spTree>
    <p:extLst>
      <p:ext uri="{BB962C8B-B14F-4D97-AF65-F5344CB8AC3E}">
        <p14:creationId xmlns:p14="http://schemas.microsoft.com/office/powerpoint/2010/main" val="873647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0352-0BF8-42EF-A12C-9673E7289D0D}"/>
              </a:ext>
            </a:extLst>
          </p:cNvPr>
          <p:cNvSpPr>
            <a:spLocks noGrp="1"/>
          </p:cNvSpPr>
          <p:nvPr>
            <p:ph type="title"/>
          </p:nvPr>
        </p:nvSpPr>
        <p:spPr>
          <a:solidFill>
            <a:schemeClr val="bg2"/>
          </a:solidFill>
        </p:spPr>
        <p:txBody>
          <a:bodyPr/>
          <a:lstStyle/>
          <a:p>
            <a:r>
              <a:rPr lang="en-GB" dirty="0">
                <a:solidFill>
                  <a:schemeClr val="bg1"/>
                </a:solidFill>
              </a:rPr>
              <a:t>Shreya Sachdeva</a:t>
            </a:r>
          </a:p>
        </p:txBody>
      </p:sp>
      <p:sp>
        <p:nvSpPr>
          <p:cNvPr id="3" name="Content Placeholder 2">
            <a:extLst>
              <a:ext uri="{FF2B5EF4-FFF2-40B4-BE49-F238E27FC236}">
                <a16:creationId xmlns:a16="http://schemas.microsoft.com/office/drawing/2014/main" id="{39398AA1-19C0-4347-80B0-6A9B79CA5F37}"/>
              </a:ext>
            </a:extLst>
          </p:cNvPr>
          <p:cNvSpPr>
            <a:spLocks noGrp="1"/>
          </p:cNvSpPr>
          <p:nvPr>
            <p:ph idx="1"/>
          </p:nvPr>
        </p:nvSpPr>
        <p:spPr/>
        <p:txBody>
          <a:bodyPr>
            <a:normAutofit fontScale="92500" lnSpcReduction="10000"/>
          </a:bodyPr>
          <a:lstStyle/>
          <a:p>
            <a:pPr marL="0" indent="0">
              <a:buNone/>
            </a:pPr>
            <a:r>
              <a:rPr lang="en-GB" sz="2400" dirty="0">
                <a:solidFill>
                  <a:schemeClr val="bg2"/>
                </a:solidFill>
              </a:rPr>
              <a:t>Current committee(s): Strathclyde Indian Students Association</a:t>
            </a:r>
          </a:p>
          <a:p>
            <a:pPr marL="0" indent="0">
              <a:buNone/>
            </a:pPr>
            <a:endParaRPr lang="en-GB" sz="500" dirty="0"/>
          </a:p>
          <a:p>
            <a:pPr marL="0" indent="0">
              <a:buNone/>
            </a:pPr>
            <a:r>
              <a:rPr lang="en-US" sz="2400" i="1" dirty="0"/>
              <a:t>For the past three years, I've been on the committee of the Strathclyde Indian Students' Association. My involvement in SISA as an active committee member has taught me various skills, most notably testing my </a:t>
            </a:r>
            <a:r>
              <a:rPr lang="en-GB" sz="2400" i="1" dirty="0"/>
              <a:t>organisational</a:t>
            </a:r>
            <a:r>
              <a:rPr lang="en-US" sz="2400" i="1" dirty="0"/>
              <a:t> abilities and aiding in the development of my personality as a leader. I am now the Vice President of SISA. Being a part of such a large society with 187 members teaches you about the issues clubs and societies face, whether it's attempting to reach out to new people, informing them about upcoming events, or </a:t>
            </a:r>
            <a:r>
              <a:rPr lang="en-GB" sz="2400" i="1" dirty="0"/>
              <a:t>organising</a:t>
            </a:r>
            <a:r>
              <a:rPr lang="en-US" sz="2400" i="1" dirty="0"/>
              <a:t> Q&amp;A sessions for them. Another major SISA event is just around the corner, with roughly 300 individuals from all backgrounds expected to attend. By being nominated to be a member of the Society executive community, I hope to increase inclusivity in the strath union. With the union's fair support, I aspire for improved societal partnerships that will increase engagements with students from varied backgrounds. I am looking forward to contributing to Strath Union's diverse events, where I will be able to put my </a:t>
            </a:r>
            <a:r>
              <a:rPr lang="en-GB" sz="2400" i="1" dirty="0"/>
              <a:t>organisational</a:t>
            </a:r>
            <a:r>
              <a:rPr lang="en-US" sz="2400" i="1" dirty="0"/>
              <a:t> abilities to use while also pursuing sustainability…</a:t>
            </a:r>
          </a:p>
        </p:txBody>
      </p:sp>
    </p:spTree>
    <p:extLst>
      <p:ext uri="{BB962C8B-B14F-4D97-AF65-F5344CB8AC3E}">
        <p14:creationId xmlns:p14="http://schemas.microsoft.com/office/powerpoint/2010/main" val="2990215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4D021B-722D-40AE-B2FB-E327CBF88B97}"/>
              </a:ext>
            </a:extLst>
          </p:cNvPr>
          <p:cNvSpPr>
            <a:spLocks noGrp="1"/>
          </p:cNvSpPr>
          <p:nvPr>
            <p:ph type="title"/>
          </p:nvPr>
        </p:nvSpPr>
        <p:spPr>
          <a:xfrm>
            <a:off x="1452657" y="1444741"/>
            <a:ext cx="3968430" cy="1041901"/>
          </a:xfrm>
        </p:spPr>
        <p:txBody>
          <a:bodyPr>
            <a:normAutofit/>
          </a:bodyPr>
          <a:lstStyle/>
          <a:p>
            <a:r>
              <a:rPr lang="en-GB" sz="4000" b="1">
                <a:solidFill>
                  <a:schemeClr val="bg1"/>
                </a:solidFill>
              </a:rPr>
              <a:t>Socs Exec Election</a:t>
            </a:r>
            <a:endParaRPr lang="en-GB" sz="4000" b="1" dirty="0">
              <a:solidFill>
                <a:schemeClr val="bg1"/>
              </a:solidFill>
            </a:endParaRPr>
          </a:p>
        </p:txBody>
      </p:sp>
      <p:sp>
        <p:nvSpPr>
          <p:cNvPr id="3" name="Content Placeholder 2">
            <a:extLst>
              <a:ext uri="{FF2B5EF4-FFF2-40B4-BE49-F238E27FC236}">
                <a16:creationId xmlns:a16="http://schemas.microsoft.com/office/drawing/2014/main" id="{3641B8E6-F280-4278-BF75-C13A6806CBAF}"/>
              </a:ext>
            </a:extLst>
          </p:cNvPr>
          <p:cNvSpPr>
            <a:spLocks noGrp="1"/>
          </p:cNvSpPr>
          <p:nvPr>
            <p:ph sz="half" idx="1"/>
          </p:nvPr>
        </p:nvSpPr>
        <p:spPr>
          <a:xfrm>
            <a:off x="1452656" y="2701427"/>
            <a:ext cx="4483324" cy="2699968"/>
          </a:xfrm>
        </p:spPr>
        <p:txBody>
          <a:bodyPr>
            <a:normAutofit fontScale="70000" lnSpcReduction="20000"/>
          </a:bodyPr>
          <a:lstStyle/>
          <a:p>
            <a:pPr marL="0" lvl="0" indent="0">
              <a:buNone/>
            </a:pPr>
            <a:r>
              <a:rPr lang="en-GB" sz="3200"/>
              <a:t>If you need to, use this time between hearing about the candidates and voting to decide who is going to vote on behalf of your society and how you’re going to vote.</a:t>
            </a:r>
          </a:p>
          <a:p>
            <a:pPr marL="0" lvl="0" indent="0">
              <a:buNone/>
            </a:pPr>
            <a:endParaRPr lang="en-US" sz="2000" dirty="0"/>
          </a:p>
          <a:p>
            <a:pPr marL="0" lvl="0" indent="0">
              <a:buNone/>
            </a:pPr>
            <a:endParaRPr lang="en-US" sz="2000" dirty="0"/>
          </a:p>
          <a:p>
            <a:pPr marL="0" lvl="0" indent="0">
              <a:buNone/>
            </a:pPr>
            <a:endParaRPr lang="en-US" sz="2000" dirty="0"/>
          </a:p>
          <a:p>
            <a:pPr marL="0" lvl="0" indent="0">
              <a:buNone/>
            </a:pPr>
            <a:r>
              <a:rPr lang="en-US" sz="4000" b="1"/>
              <a:t>Any questions on voting?</a:t>
            </a:r>
            <a:endParaRPr lang="en-US" sz="4000" b="1" dirty="0"/>
          </a:p>
        </p:txBody>
      </p:sp>
      <p:sp>
        <p:nvSpPr>
          <p:cNvPr id="4" name="Content Placeholder 3">
            <a:extLst>
              <a:ext uri="{FF2B5EF4-FFF2-40B4-BE49-F238E27FC236}">
                <a16:creationId xmlns:a16="http://schemas.microsoft.com/office/drawing/2014/main" id="{89F4E1DF-7661-43B0-9AD7-EEE521728948}"/>
              </a:ext>
            </a:extLst>
          </p:cNvPr>
          <p:cNvSpPr>
            <a:spLocks noGrp="1"/>
          </p:cNvSpPr>
          <p:nvPr>
            <p:ph sz="half" idx="2"/>
          </p:nvPr>
        </p:nvSpPr>
        <p:spPr>
          <a:xfrm>
            <a:off x="6256022" y="1166870"/>
            <a:ext cx="4554501" cy="3956654"/>
          </a:xfrm>
        </p:spPr>
        <p:txBody>
          <a:bodyPr>
            <a:noAutofit/>
          </a:bodyPr>
          <a:lstStyle/>
          <a:p>
            <a:pPr marL="0" lvl="0" indent="0">
              <a:buNone/>
            </a:pPr>
            <a:r>
              <a:rPr lang="en-GB" sz="1600" u="sng" dirty="0"/>
              <a:t>HOW TO VOTE</a:t>
            </a:r>
            <a:r>
              <a:rPr lang="en-GB" sz="1600" dirty="0"/>
              <a:t> (don’t worry these instructions will appear later too)</a:t>
            </a:r>
          </a:p>
          <a:p>
            <a:pPr marL="457200" indent="-457200">
              <a:buFontTx/>
              <a:buChar char="-"/>
            </a:pPr>
            <a:r>
              <a:rPr lang="en-GB" sz="1600" dirty="0"/>
              <a:t>Voting will be conducted through a </a:t>
            </a:r>
            <a:r>
              <a:rPr lang="en-GB" sz="1600" b="1" dirty="0"/>
              <a:t>Zoom poll </a:t>
            </a:r>
            <a:r>
              <a:rPr lang="en-GB" sz="1600" dirty="0"/>
              <a:t>near the end of the meeting. </a:t>
            </a:r>
          </a:p>
          <a:p>
            <a:pPr marL="457200" indent="-457200">
              <a:buFontTx/>
              <a:buChar char="-"/>
            </a:pPr>
            <a:r>
              <a:rPr lang="en-GB" sz="1600" dirty="0"/>
              <a:t>Each society has </a:t>
            </a:r>
            <a:r>
              <a:rPr lang="en-GB" sz="1600" b="1" dirty="0"/>
              <a:t>one vote</a:t>
            </a:r>
            <a:r>
              <a:rPr lang="en-GB" sz="1600" dirty="0"/>
              <a:t>. The society that you are representing will be checked against all votes to ensure that two votes have not been submitted for one society.</a:t>
            </a:r>
          </a:p>
          <a:p>
            <a:pPr marL="457200" indent="-457200">
              <a:buFontTx/>
              <a:buChar char="-"/>
            </a:pPr>
            <a:r>
              <a:rPr lang="en-GB" sz="1600" dirty="0"/>
              <a:t>You can select 6 candidates in preferential order. One of these is RON (re-open nominations). You need to select all 6 positions in order to submit your vote. If you select the same candidate (except RON) more than once, your vote is annulled.</a:t>
            </a:r>
          </a:p>
          <a:p>
            <a:pPr marL="457200" indent="-457200">
              <a:lnSpc>
                <a:spcPct val="91000"/>
              </a:lnSpc>
              <a:buFontTx/>
              <a:buChar char="-"/>
            </a:pPr>
            <a:r>
              <a:rPr lang="en-GB" sz="1600" dirty="0"/>
              <a:t>If you are representing more than one society, please PRIVATE message Jenny Thomson with your candidates in order. </a:t>
            </a:r>
            <a:r>
              <a:rPr lang="en-GB" sz="1600" b="1" dirty="0"/>
              <a:t>This will be completely confidential. </a:t>
            </a:r>
          </a:p>
        </p:txBody>
      </p:sp>
    </p:spTree>
    <p:extLst>
      <p:ext uri="{BB962C8B-B14F-4D97-AF65-F5344CB8AC3E}">
        <p14:creationId xmlns:p14="http://schemas.microsoft.com/office/powerpoint/2010/main" val="2138324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71">
            <a:extLst>
              <a:ext uri="{FF2B5EF4-FFF2-40B4-BE49-F238E27FC236}">
                <a16:creationId xmlns:a16="http://schemas.microsoft.com/office/drawing/2014/main" id="{F51B89E8-F88B-40A4-A39E-3946440B1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73">
            <a:extLst>
              <a:ext uri="{FF2B5EF4-FFF2-40B4-BE49-F238E27FC236}">
                <a16:creationId xmlns:a16="http://schemas.microsoft.com/office/drawing/2014/main" id="{B335AE8D-B60B-4BC5-98A0-ADB3712C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3428999"/>
          </a:xfrm>
          <a:prstGeom prst="rect">
            <a:avLst/>
          </a:prstGeom>
          <a:solidFill>
            <a:srgbClr val="E59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93B36E-2716-48EF-8C00-76CCFA8E8FA0}"/>
              </a:ext>
            </a:extLst>
          </p:cNvPr>
          <p:cNvSpPr>
            <a:spLocks noGrp="1"/>
          </p:cNvSpPr>
          <p:nvPr>
            <p:ph type="title"/>
          </p:nvPr>
        </p:nvSpPr>
        <p:spPr>
          <a:xfrm>
            <a:off x="962563" y="624654"/>
            <a:ext cx="10266875" cy="1708322"/>
          </a:xfrm>
        </p:spPr>
        <p:txBody>
          <a:bodyPr anchor="b">
            <a:normAutofit/>
          </a:bodyPr>
          <a:lstStyle/>
          <a:p>
            <a:pPr algn="ctr"/>
            <a:r>
              <a:rPr lang="en-GB" sz="7200" b="1" dirty="0">
                <a:solidFill>
                  <a:srgbClr val="FFFFFF"/>
                </a:solidFill>
              </a:rPr>
              <a:t>STAR Awards!</a:t>
            </a:r>
          </a:p>
        </p:txBody>
      </p:sp>
      <p:sp>
        <p:nvSpPr>
          <p:cNvPr id="3" name="Content Placeholder 2">
            <a:extLst>
              <a:ext uri="{FF2B5EF4-FFF2-40B4-BE49-F238E27FC236}">
                <a16:creationId xmlns:a16="http://schemas.microsoft.com/office/drawing/2014/main" id="{162B0E99-059D-4307-8B7C-31AA729B1340}"/>
              </a:ext>
            </a:extLst>
          </p:cNvPr>
          <p:cNvSpPr>
            <a:spLocks noGrp="1"/>
          </p:cNvSpPr>
          <p:nvPr>
            <p:ph idx="1"/>
          </p:nvPr>
        </p:nvSpPr>
        <p:spPr>
          <a:xfrm>
            <a:off x="962563" y="2388637"/>
            <a:ext cx="10266874" cy="852751"/>
          </a:xfrm>
        </p:spPr>
        <p:txBody>
          <a:bodyPr anchor="t">
            <a:normAutofit/>
          </a:bodyPr>
          <a:lstStyle/>
          <a:p>
            <a:pPr marL="0" indent="0" algn="ctr">
              <a:buNone/>
            </a:pPr>
            <a:r>
              <a:rPr lang="en-GB" sz="4000" i="1">
                <a:solidFill>
                  <a:srgbClr val="FFFFFF"/>
                </a:solidFill>
              </a:rPr>
              <a:t>25</a:t>
            </a:r>
            <a:r>
              <a:rPr lang="en-GB" sz="4000" i="1" baseline="30000">
                <a:solidFill>
                  <a:srgbClr val="FFFFFF"/>
                </a:solidFill>
              </a:rPr>
              <a:t>th</a:t>
            </a:r>
            <a:r>
              <a:rPr lang="en-GB" sz="4000" i="1">
                <a:solidFill>
                  <a:srgbClr val="FFFFFF"/>
                </a:solidFill>
              </a:rPr>
              <a:t> of May</a:t>
            </a:r>
            <a:endParaRPr lang="en-GB" sz="4000" i="1" dirty="0">
              <a:solidFill>
                <a:srgbClr val="FFFFFF"/>
              </a:solidFill>
            </a:endParaRPr>
          </a:p>
        </p:txBody>
      </p:sp>
      <p:pic>
        <p:nvPicPr>
          <p:cNvPr id="5" name="Graphic 4" descr="Stars outline">
            <a:extLst>
              <a:ext uri="{FF2B5EF4-FFF2-40B4-BE49-F238E27FC236}">
                <a16:creationId xmlns:a16="http://schemas.microsoft.com/office/drawing/2014/main" id="{012363B2-906E-484E-B03D-3BA0D6CA96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0" y="1866624"/>
            <a:ext cx="1562375" cy="1562375"/>
          </a:xfrm>
          <a:prstGeom prst="rect">
            <a:avLst/>
          </a:prstGeom>
        </p:spPr>
      </p:pic>
      <p:pic>
        <p:nvPicPr>
          <p:cNvPr id="10" name="Picture 9" descr="A picture containing text, invertebrate, clipart, plant&#10;&#10;Description automatically generated">
            <a:extLst>
              <a:ext uri="{FF2B5EF4-FFF2-40B4-BE49-F238E27FC236}">
                <a16:creationId xmlns:a16="http://schemas.microsoft.com/office/drawing/2014/main" id="{443AB4AA-97DD-48D4-9CCC-3CE7D73A1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22852"/>
            <a:ext cx="12190592" cy="2641295"/>
          </a:xfrm>
          <a:prstGeom prst="rect">
            <a:avLst/>
          </a:prstGeom>
        </p:spPr>
      </p:pic>
      <p:pic>
        <p:nvPicPr>
          <p:cNvPr id="11" name="Picture 10">
            <a:extLst>
              <a:ext uri="{FF2B5EF4-FFF2-40B4-BE49-F238E27FC236}">
                <a16:creationId xmlns:a16="http://schemas.microsoft.com/office/drawing/2014/main" id="{05ED407F-30FC-4056-A92B-A270CEC77507}"/>
              </a:ext>
            </a:extLst>
          </p:cNvPr>
          <p:cNvPicPr>
            <a:picLocks noChangeAspect="1"/>
          </p:cNvPicPr>
          <p:nvPr/>
        </p:nvPicPr>
        <p:blipFill>
          <a:blip r:embed="rId5"/>
          <a:stretch>
            <a:fillRect/>
          </a:stretch>
        </p:blipFill>
        <p:spPr>
          <a:xfrm rot="16200000">
            <a:off x="10631289" y="1866623"/>
            <a:ext cx="1560711" cy="1560711"/>
          </a:xfrm>
          <a:prstGeom prst="rect">
            <a:avLst/>
          </a:prstGeom>
        </p:spPr>
      </p:pic>
    </p:spTree>
    <p:extLst>
      <p:ext uri="{BB962C8B-B14F-4D97-AF65-F5344CB8AC3E}">
        <p14:creationId xmlns:p14="http://schemas.microsoft.com/office/powerpoint/2010/main" val="208093469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F4187-134F-44E2-837C-1F633593D4AE}"/>
              </a:ext>
            </a:extLst>
          </p:cNvPr>
          <p:cNvSpPr>
            <a:spLocks noGrp="1"/>
          </p:cNvSpPr>
          <p:nvPr>
            <p:ph type="title"/>
          </p:nvPr>
        </p:nvSpPr>
        <p:spPr>
          <a:xfrm>
            <a:off x="5297762" y="329184"/>
            <a:ext cx="6251110" cy="1783080"/>
          </a:xfrm>
        </p:spPr>
        <p:txBody>
          <a:bodyPr anchor="b">
            <a:normAutofit/>
          </a:bodyPr>
          <a:lstStyle/>
          <a:p>
            <a:r>
              <a:rPr lang="en-GB" sz="5400" dirty="0"/>
              <a:t>Before we begin</a:t>
            </a:r>
          </a:p>
        </p:txBody>
      </p:sp>
      <p:pic>
        <p:nvPicPr>
          <p:cNvPr id="6" name="Picture 5">
            <a:extLst>
              <a:ext uri="{FF2B5EF4-FFF2-40B4-BE49-F238E27FC236}">
                <a16:creationId xmlns:a16="http://schemas.microsoft.com/office/drawing/2014/main" id="{1118D6A3-0C7D-4A10-9B81-53DD9E77A692}"/>
              </a:ext>
            </a:extLst>
          </p:cNvPr>
          <p:cNvPicPr>
            <a:picLocks noChangeAspect="1"/>
          </p:cNvPicPr>
          <p:nvPr/>
        </p:nvPicPr>
        <p:blipFill rotWithShape="1">
          <a:blip r:embed="rId2">
            <a:extLst>
              <a:ext uri="{28A0092B-C50C-407E-A947-70E740481C1C}">
                <a14:useLocalDpi xmlns:a14="http://schemas.microsoft.com/office/drawing/2010/main" val="0"/>
              </a:ext>
            </a:extLst>
          </a:blip>
          <a:srcRect l="13381" t="-1" r="412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BED0D31-2A94-4060-A4DF-C699419787C8}"/>
              </a:ext>
            </a:extLst>
          </p:cNvPr>
          <p:cNvGraphicFramePr>
            <a:graphicFrameLocks noGrp="1"/>
          </p:cNvGraphicFramePr>
          <p:nvPr>
            <p:ph idx="1"/>
            <p:extLst>
              <p:ext uri="{D42A27DB-BD31-4B8C-83A1-F6EECF244321}">
                <p14:modId xmlns:p14="http://schemas.microsoft.com/office/powerpoint/2010/main" val="4015067868"/>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9657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rgbClr val="D99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sitting at a table with food&#10;&#10;Description automatically generated with medium confidence">
            <a:extLst>
              <a:ext uri="{FF2B5EF4-FFF2-40B4-BE49-F238E27FC236}">
                <a16:creationId xmlns:a16="http://schemas.microsoft.com/office/drawing/2014/main" id="{7325FDA4-2839-4981-BEBA-5AD672197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1701800"/>
            <a:ext cx="2128838" cy="2133600"/>
          </a:xfrm>
          <a:prstGeom prst="rect">
            <a:avLst/>
          </a:prstGeom>
        </p:spPr>
      </p:pic>
      <p:pic>
        <p:nvPicPr>
          <p:cNvPr id="4" name="Picture 3" descr="Text&#10;&#10;Description automatically generated">
            <a:extLst>
              <a:ext uri="{FF2B5EF4-FFF2-40B4-BE49-F238E27FC236}">
                <a16:creationId xmlns:a16="http://schemas.microsoft.com/office/drawing/2014/main" id="{7729A183-1676-451E-A6E2-A6B677357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388" y="1701800"/>
            <a:ext cx="2141538" cy="21336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8A81E2BD-FA90-47A1-8A65-A106E8AA4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8" y="3910013"/>
            <a:ext cx="2135188" cy="2128838"/>
          </a:xfrm>
          <a:prstGeom prst="rect">
            <a:avLst/>
          </a:prstGeom>
        </p:spPr>
      </p:pic>
      <p:pic>
        <p:nvPicPr>
          <p:cNvPr id="8" name="Picture 7" descr="Text&#10;&#10;Description automatically generated">
            <a:extLst>
              <a:ext uri="{FF2B5EF4-FFF2-40B4-BE49-F238E27FC236}">
                <a16:creationId xmlns:a16="http://schemas.microsoft.com/office/drawing/2014/main" id="{CD78E620-8488-4DA2-884E-724D0EAA38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4325" y="3910013"/>
            <a:ext cx="2133600" cy="2128838"/>
          </a:xfrm>
          <a:prstGeom prst="rect">
            <a:avLst/>
          </a:prstGeom>
        </p:spPr>
      </p:pic>
      <p:pic>
        <p:nvPicPr>
          <p:cNvPr id="16" name="Picture 15" descr="Text&#10;&#10;Description automatically generated">
            <a:extLst>
              <a:ext uri="{FF2B5EF4-FFF2-40B4-BE49-F238E27FC236}">
                <a16:creationId xmlns:a16="http://schemas.microsoft.com/office/drawing/2014/main" id="{308FE825-68D8-436B-BE6A-590672534E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538" y="1701800"/>
            <a:ext cx="4273550" cy="4337050"/>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A8AA1ED0-8956-490D-B560-2023DB09BD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288" y="1701800"/>
            <a:ext cx="2135188" cy="2133600"/>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16CE0B8D-0D55-4F5A-BF79-B307BD9BCA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2288" y="3910013"/>
            <a:ext cx="2135188" cy="2128838"/>
          </a:xfrm>
          <a:prstGeom prst="rect">
            <a:avLst/>
          </a:prstGeom>
        </p:spPr>
      </p:pic>
      <p:sp>
        <p:nvSpPr>
          <p:cNvPr id="2" name="Title 1">
            <a:extLst>
              <a:ext uri="{FF2B5EF4-FFF2-40B4-BE49-F238E27FC236}">
                <a16:creationId xmlns:a16="http://schemas.microsoft.com/office/drawing/2014/main" id="{4B9FE81A-098B-4FF5-905E-F24FF1AC2C5E}"/>
              </a:ext>
            </a:extLst>
          </p:cNvPr>
          <p:cNvSpPr>
            <a:spLocks noGrp="1"/>
          </p:cNvSpPr>
          <p:nvPr>
            <p:ph type="title"/>
          </p:nvPr>
        </p:nvSpPr>
        <p:spPr>
          <a:xfrm>
            <a:off x="556532" y="643467"/>
            <a:ext cx="11210925" cy="744836"/>
          </a:xfrm>
          <a:prstGeom prst="ellipse">
            <a:avLst/>
          </a:prstGeom>
        </p:spPr>
        <p:txBody>
          <a:bodyPr vert="horz" lIns="91440" tIns="45720" rIns="91440" bIns="45720" rtlCol="0">
            <a:normAutofit/>
          </a:bodyPr>
          <a:lstStyle/>
          <a:p>
            <a:pPr algn="ctr"/>
            <a:r>
              <a:rPr lang="en-US" sz="3000" kern="1200">
                <a:solidFill>
                  <a:schemeClr val="bg1"/>
                </a:solidFill>
                <a:latin typeface="+mj-lt"/>
                <a:ea typeface="+mj-ea"/>
                <a:cs typeface="+mj-cs"/>
              </a:rPr>
              <a:t>Charity Month</a:t>
            </a:r>
          </a:p>
        </p:txBody>
      </p:sp>
    </p:spTree>
    <p:extLst>
      <p:ext uri="{BB962C8B-B14F-4D97-AF65-F5344CB8AC3E}">
        <p14:creationId xmlns:p14="http://schemas.microsoft.com/office/powerpoint/2010/main" val="1028232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rgbClr val="AA86E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rgbClr val="D992E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rgbClr val="AA86E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rgbClr val="D992E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rgbClr val="D992E3"/>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3171B83-43D4-483C-A60F-12E9F0AA2EA1}"/>
              </a:ext>
            </a:extLst>
          </p:cNvPr>
          <p:cNvSpPr>
            <a:spLocks noGrp="1"/>
          </p:cNvSpPr>
          <p:nvPr>
            <p:ph type="title"/>
          </p:nvPr>
        </p:nvSpPr>
        <p:spPr>
          <a:xfrm>
            <a:off x="958506" y="800392"/>
            <a:ext cx="10264697" cy="1212102"/>
          </a:xfrm>
        </p:spPr>
        <p:txBody>
          <a:bodyPr>
            <a:normAutofit/>
          </a:bodyPr>
          <a:lstStyle/>
          <a:p>
            <a:r>
              <a:rPr lang="en-GB" sz="4000" dirty="0">
                <a:solidFill>
                  <a:srgbClr val="FFFFFF"/>
                </a:solidFill>
              </a:rPr>
              <a:t>Charity Month- WINNERS</a:t>
            </a:r>
          </a:p>
        </p:txBody>
      </p:sp>
      <p:sp>
        <p:nvSpPr>
          <p:cNvPr id="6" name="Rectangle 5">
            <a:extLst>
              <a:ext uri="{FF2B5EF4-FFF2-40B4-BE49-F238E27FC236}">
                <a16:creationId xmlns:a16="http://schemas.microsoft.com/office/drawing/2014/main" id="{F5E0E090-BD05-4B63-A668-B1CA485881B8}"/>
              </a:ext>
            </a:extLst>
          </p:cNvPr>
          <p:cNvSpPr/>
          <p:nvPr/>
        </p:nvSpPr>
        <p:spPr>
          <a:xfrm>
            <a:off x="218179" y="3880195"/>
            <a:ext cx="2605038" cy="2263221"/>
          </a:xfrm>
          <a:prstGeom prst="rect">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Shape 6">
            <a:extLst>
              <a:ext uri="{FF2B5EF4-FFF2-40B4-BE49-F238E27FC236}">
                <a16:creationId xmlns:a16="http://schemas.microsoft.com/office/drawing/2014/main" id="{B719C7E7-1A79-42FD-AE1F-D295F62D782A}"/>
              </a:ext>
            </a:extLst>
          </p:cNvPr>
          <p:cNvSpPr/>
          <p:nvPr/>
        </p:nvSpPr>
        <p:spPr>
          <a:xfrm>
            <a:off x="2476321" y="4196907"/>
            <a:ext cx="1235271" cy="1318285"/>
          </a:xfrm>
          <a:custGeom>
            <a:avLst/>
            <a:gdLst>
              <a:gd name="connsiteX0" fmla="*/ 0 w 1104547"/>
              <a:gd name="connsiteY0" fmla="*/ 110455 h 1149616"/>
              <a:gd name="connsiteX1" fmla="*/ 110455 w 1104547"/>
              <a:gd name="connsiteY1" fmla="*/ 0 h 1149616"/>
              <a:gd name="connsiteX2" fmla="*/ 994092 w 1104547"/>
              <a:gd name="connsiteY2" fmla="*/ 0 h 1149616"/>
              <a:gd name="connsiteX3" fmla="*/ 1104547 w 1104547"/>
              <a:gd name="connsiteY3" fmla="*/ 110455 h 1149616"/>
              <a:gd name="connsiteX4" fmla="*/ 1104547 w 1104547"/>
              <a:gd name="connsiteY4" fmla="*/ 1039161 h 1149616"/>
              <a:gd name="connsiteX5" fmla="*/ 994092 w 1104547"/>
              <a:gd name="connsiteY5" fmla="*/ 1149616 h 1149616"/>
              <a:gd name="connsiteX6" fmla="*/ 110455 w 1104547"/>
              <a:gd name="connsiteY6" fmla="*/ 1149616 h 1149616"/>
              <a:gd name="connsiteX7" fmla="*/ 0 w 1104547"/>
              <a:gd name="connsiteY7" fmla="*/ 1039161 h 1149616"/>
              <a:gd name="connsiteX8" fmla="*/ 0 w 1104547"/>
              <a:gd name="connsiteY8" fmla="*/ 110455 h 11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547" h="1149616">
                <a:moveTo>
                  <a:pt x="0" y="110455"/>
                </a:moveTo>
                <a:cubicBezTo>
                  <a:pt x="0" y="49452"/>
                  <a:pt x="49452" y="0"/>
                  <a:pt x="110455" y="0"/>
                </a:cubicBezTo>
                <a:lnTo>
                  <a:pt x="994092" y="0"/>
                </a:lnTo>
                <a:cubicBezTo>
                  <a:pt x="1055095" y="0"/>
                  <a:pt x="1104547" y="49452"/>
                  <a:pt x="1104547" y="110455"/>
                </a:cubicBezTo>
                <a:lnTo>
                  <a:pt x="1104547" y="1039161"/>
                </a:lnTo>
                <a:cubicBezTo>
                  <a:pt x="1104547" y="1100164"/>
                  <a:pt x="1055095" y="1149616"/>
                  <a:pt x="994092" y="1149616"/>
                </a:cubicBezTo>
                <a:lnTo>
                  <a:pt x="110455" y="1149616"/>
                </a:lnTo>
                <a:cubicBezTo>
                  <a:pt x="49452" y="1149616"/>
                  <a:pt x="0" y="1100164"/>
                  <a:pt x="0" y="1039161"/>
                </a:cubicBezTo>
                <a:lnTo>
                  <a:pt x="0" y="110455"/>
                </a:lnTo>
                <a:close/>
              </a:path>
            </a:pathLst>
          </a:custGeom>
          <a:ln>
            <a:solidFill>
              <a:srgbClr val="D992E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121" tIns="97121" rIns="97121" bIns="97121" numCol="1" spcCol="1270" anchor="ctr" anchorCtr="0">
            <a:noAutofit/>
          </a:bodyPr>
          <a:lstStyle/>
          <a:p>
            <a:pPr marL="0" lvl="0" indent="0" algn="l" defTabSz="755650">
              <a:lnSpc>
                <a:spcPct val="90000"/>
              </a:lnSpc>
              <a:spcBef>
                <a:spcPct val="0"/>
              </a:spcBef>
              <a:spcAft>
                <a:spcPct val="35000"/>
              </a:spcAft>
              <a:buNone/>
            </a:pPr>
            <a:r>
              <a:rPr lang="en-US" sz="1700" kern="1200" dirty="0">
                <a:latin typeface="Dreaming Outloud Script Pro" panose="03050502040304050704" pitchFamily="66" charset="0"/>
                <a:cs typeface="Dreaming Outloud Script Pro" panose="03050502040304050704" pitchFamily="66" charset="0"/>
              </a:rPr>
              <a:t>Book Club &amp; Mary’s Meals</a:t>
            </a:r>
          </a:p>
        </p:txBody>
      </p:sp>
      <p:sp>
        <p:nvSpPr>
          <p:cNvPr id="9" name="Freeform: Shape 8">
            <a:extLst>
              <a:ext uri="{FF2B5EF4-FFF2-40B4-BE49-F238E27FC236}">
                <a16:creationId xmlns:a16="http://schemas.microsoft.com/office/drawing/2014/main" id="{BF112A49-7858-4829-B930-3CE91927111A}"/>
              </a:ext>
            </a:extLst>
          </p:cNvPr>
          <p:cNvSpPr/>
          <p:nvPr/>
        </p:nvSpPr>
        <p:spPr>
          <a:xfrm>
            <a:off x="218179" y="3448648"/>
            <a:ext cx="2605038" cy="389718"/>
          </a:xfrm>
          <a:custGeom>
            <a:avLst/>
            <a:gdLst>
              <a:gd name="connsiteX0" fmla="*/ 0 w 2329358"/>
              <a:gd name="connsiteY0" fmla="*/ 0 h 339855"/>
              <a:gd name="connsiteX1" fmla="*/ 2329358 w 2329358"/>
              <a:gd name="connsiteY1" fmla="*/ 0 h 339855"/>
              <a:gd name="connsiteX2" fmla="*/ 2329358 w 2329358"/>
              <a:gd name="connsiteY2" fmla="*/ 339855 h 339855"/>
              <a:gd name="connsiteX3" fmla="*/ 0 w 2329358"/>
              <a:gd name="connsiteY3" fmla="*/ 339855 h 339855"/>
              <a:gd name="connsiteX4" fmla="*/ 0 w 2329358"/>
              <a:gd name="connsiteY4" fmla="*/ 0 h 33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358" h="339855">
                <a:moveTo>
                  <a:pt x="0" y="0"/>
                </a:moveTo>
                <a:lnTo>
                  <a:pt x="2329358" y="0"/>
                </a:lnTo>
                <a:lnTo>
                  <a:pt x="2329358" y="339855"/>
                </a:lnTo>
                <a:lnTo>
                  <a:pt x="0" y="339855"/>
                </a:lnTo>
                <a:lnTo>
                  <a:pt x="0" y="0"/>
                </a:lnTo>
                <a:close/>
              </a:path>
            </a:pathLst>
          </a:custGeom>
          <a:solidFill>
            <a:srgbClr val="D992E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Best Society Collab</a:t>
            </a:r>
            <a:endParaRPr lang="en-US" sz="1500" kern="1200" dirty="0"/>
          </a:p>
        </p:txBody>
      </p:sp>
      <p:sp>
        <p:nvSpPr>
          <p:cNvPr id="11" name="Rectangle 10">
            <a:extLst>
              <a:ext uri="{FF2B5EF4-FFF2-40B4-BE49-F238E27FC236}">
                <a16:creationId xmlns:a16="http://schemas.microsoft.com/office/drawing/2014/main" id="{0FDB2757-6924-4F4B-B04A-33D5495DB48D}"/>
              </a:ext>
            </a:extLst>
          </p:cNvPr>
          <p:cNvSpPr/>
          <p:nvPr/>
        </p:nvSpPr>
        <p:spPr>
          <a:xfrm>
            <a:off x="4351279" y="3880195"/>
            <a:ext cx="2605038" cy="2263221"/>
          </a:xfrm>
          <a:prstGeom prst="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3" name="Freeform: Shape 12">
            <a:extLst>
              <a:ext uri="{FF2B5EF4-FFF2-40B4-BE49-F238E27FC236}">
                <a16:creationId xmlns:a16="http://schemas.microsoft.com/office/drawing/2014/main" id="{4CA2FAF9-C8A0-4188-8F28-772CB98DE685}"/>
              </a:ext>
            </a:extLst>
          </p:cNvPr>
          <p:cNvSpPr/>
          <p:nvPr/>
        </p:nvSpPr>
        <p:spPr>
          <a:xfrm>
            <a:off x="6609422" y="4196907"/>
            <a:ext cx="1235271" cy="1318285"/>
          </a:xfrm>
          <a:custGeom>
            <a:avLst/>
            <a:gdLst>
              <a:gd name="connsiteX0" fmla="*/ 0 w 1104547"/>
              <a:gd name="connsiteY0" fmla="*/ 110455 h 1149616"/>
              <a:gd name="connsiteX1" fmla="*/ 110455 w 1104547"/>
              <a:gd name="connsiteY1" fmla="*/ 0 h 1149616"/>
              <a:gd name="connsiteX2" fmla="*/ 994092 w 1104547"/>
              <a:gd name="connsiteY2" fmla="*/ 0 h 1149616"/>
              <a:gd name="connsiteX3" fmla="*/ 1104547 w 1104547"/>
              <a:gd name="connsiteY3" fmla="*/ 110455 h 1149616"/>
              <a:gd name="connsiteX4" fmla="*/ 1104547 w 1104547"/>
              <a:gd name="connsiteY4" fmla="*/ 1039161 h 1149616"/>
              <a:gd name="connsiteX5" fmla="*/ 994092 w 1104547"/>
              <a:gd name="connsiteY5" fmla="*/ 1149616 h 1149616"/>
              <a:gd name="connsiteX6" fmla="*/ 110455 w 1104547"/>
              <a:gd name="connsiteY6" fmla="*/ 1149616 h 1149616"/>
              <a:gd name="connsiteX7" fmla="*/ 0 w 1104547"/>
              <a:gd name="connsiteY7" fmla="*/ 1039161 h 1149616"/>
              <a:gd name="connsiteX8" fmla="*/ 0 w 1104547"/>
              <a:gd name="connsiteY8" fmla="*/ 110455 h 11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547" h="1149616">
                <a:moveTo>
                  <a:pt x="0" y="110455"/>
                </a:moveTo>
                <a:cubicBezTo>
                  <a:pt x="0" y="49452"/>
                  <a:pt x="49452" y="0"/>
                  <a:pt x="110455" y="0"/>
                </a:cubicBezTo>
                <a:lnTo>
                  <a:pt x="994092" y="0"/>
                </a:lnTo>
                <a:cubicBezTo>
                  <a:pt x="1055095" y="0"/>
                  <a:pt x="1104547" y="49452"/>
                  <a:pt x="1104547" y="110455"/>
                </a:cubicBezTo>
                <a:lnTo>
                  <a:pt x="1104547" y="1039161"/>
                </a:lnTo>
                <a:cubicBezTo>
                  <a:pt x="1104547" y="1100164"/>
                  <a:pt x="1055095" y="1149616"/>
                  <a:pt x="994092" y="1149616"/>
                </a:cubicBezTo>
                <a:lnTo>
                  <a:pt x="110455" y="1149616"/>
                </a:lnTo>
                <a:cubicBezTo>
                  <a:pt x="49452" y="1149616"/>
                  <a:pt x="0" y="1100164"/>
                  <a:pt x="0" y="1039161"/>
                </a:cubicBezTo>
                <a:lnTo>
                  <a:pt x="0" y="110455"/>
                </a:lnTo>
                <a:close/>
              </a:path>
            </a:pathLst>
          </a:custGeom>
          <a:ln>
            <a:solidFill>
              <a:srgbClr val="D992E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121" tIns="97121" rIns="97121" bIns="97121" numCol="1" spcCol="1270" anchor="ctr" anchorCtr="0">
            <a:noAutofit/>
          </a:bodyPr>
          <a:lstStyle/>
          <a:p>
            <a:pPr marL="0" lvl="0" indent="0" algn="l" defTabSz="755650">
              <a:lnSpc>
                <a:spcPct val="90000"/>
              </a:lnSpc>
              <a:spcBef>
                <a:spcPct val="0"/>
              </a:spcBef>
              <a:spcAft>
                <a:spcPct val="35000"/>
              </a:spcAft>
              <a:buNone/>
            </a:pPr>
            <a:r>
              <a:rPr lang="en-US" sz="1700" kern="1200">
                <a:latin typeface="Dreaming Outloud Script Pro" panose="03050502040304050704" pitchFamily="66" charset="0"/>
                <a:cs typeface="Dreaming Outloud Script Pro" panose="03050502040304050704" pitchFamily="66" charset="0"/>
              </a:rPr>
              <a:t>Law Society</a:t>
            </a:r>
          </a:p>
        </p:txBody>
      </p:sp>
      <p:sp>
        <p:nvSpPr>
          <p:cNvPr id="15" name="Freeform: Shape 14">
            <a:extLst>
              <a:ext uri="{FF2B5EF4-FFF2-40B4-BE49-F238E27FC236}">
                <a16:creationId xmlns:a16="http://schemas.microsoft.com/office/drawing/2014/main" id="{2E4F0A37-873C-4AC0-8845-E583F333273D}"/>
              </a:ext>
            </a:extLst>
          </p:cNvPr>
          <p:cNvSpPr/>
          <p:nvPr/>
        </p:nvSpPr>
        <p:spPr>
          <a:xfrm>
            <a:off x="4351279" y="3448648"/>
            <a:ext cx="2605038" cy="389718"/>
          </a:xfrm>
          <a:custGeom>
            <a:avLst/>
            <a:gdLst>
              <a:gd name="connsiteX0" fmla="*/ 0 w 2329358"/>
              <a:gd name="connsiteY0" fmla="*/ 0 h 339855"/>
              <a:gd name="connsiteX1" fmla="*/ 2329358 w 2329358"/>
              <a:gd name="connsiteY1" fmla="*/ 0 h 339855"/>
              <a:gd name="connsiteX2" fmla="*/ 2329358 w 2329358"/>
              <a:gd name="connsiteY2" fmla="*/ 339855 h 339855"/>
              <a:gd name="connsiteX3" fmla="*/ 0 w 2329358"/>
              <a:gd name="connsiteY3" fmla="*/ 339855 h 339855"/>
              <a:gd name="connsiteX4" fmla="*/ 0 w 2329358"/>
              <a:gd name="connsiteY4" fmla="*/ 0 h 33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358" h="339855">
                <a:moveTo>
                  <a:pt x="0" y="0"/>
                </a:moveTo>
                <a:lnTo>
                  <a:pt x="2329358" y="0"/>
                </a:lnTo>
                <a:lnTo>
                  <a:pt x="2329358" y="339855"/>
                </a:lnTo>
                <a:lnTo>
                  <a:pt x="0" y="339855"/>
                </a:lnTo>
                <a:lnTo>
                  <a:pt x="0" y="0"/>
                </a:lnTo>
                <a:close/>
              </a:path>
            </a:pathLst>
          </a:custGeom>
          <a:solidFill>
            <a:srgbClr val="D992E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Most money raised</a:t>
            </a:r>
            <a:endParaRPr lang="en-US" sz="1500" kern="1200"/>
          </a:p>
        </p:txBody>
      </p:sp>
      <p:sp>
        <p:nvSpPr>
          <p:cNvPr id="17" name="Rectangle 16">
            <a:extLst>
              <a:ext uri="{FF2B5EF4-FFF2-40B4-BE49-F238E27FC236}">
                <a16:creationId xmlns:a16="http://schemas.microsoft.com/office/drawing/2014/main" id="{B764A47A-DA94-4A00-B314-1912C6E42527}"/>
              </a:ext>
            </a:extLst>
          </p:cNvPr>
          <p:cNvSpPr/>
          <p:nvPr/>
        </p:nvSpPr>
        <p:spPr>
          <a:xfrm>
            <a:off x="8484380" y="3880195"/>
            <a:ext cx="2605038" cy="2263221"/>
          </a:xfrm>
          <a:prstGeom prst="rect">
            <a:avLst/>
          </a:prstGeom>
          <a:blipFill>
            <a:blip r:embed="rId4"/>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4E3B8DE4-BD41-4514-B52C-F787CCB39AA3}"/>
              </a:ext>
            </a:extLst>
          </p:cNvPr>
          <p:cNvSpPr/>
          <p:nvPr/>
        </p:nvSpPr>
        <p:spPr>
          <a:xfrm>
            <a:off x="10742522" y="4196907"/>
            <a:ext cx="1235271" cy="1318285"/>
          </a:xfrm>
          <a:custGeom>
            <a:avLst/>
            <a:gdLst>
              <a:gd name="connsiteX0" fmla="*/ 0 w 1104547"/>
              <a:gd name="connsiteY0" fmla="*/ 110455 h 1149616"/>
              <a:gd name="connsiteX1" fmla="*/ 110455 w 1104547"/>
              <a:gd name="connsiteY1" fmla="*/ 0 h 1149616"/>
              <a:gd name="connsiteX2" fmla="*/ 994092 w 1104547"/>
              <a:gd name="connsiteY2" fmla="*/ 0 h 1149616"/>
              <a:gd name="connsiteX3" fmla="*/ 1104547 w 1104547"/>
              <a:gd name="connsiteY3" fmla="*/ 110455 h 1149616"/>
              <a:gd name="connsiteX4" fmla="*/ 1104547 w 1104547"/>
              <a:gd name="connsiteY4" fmla="*/ 1039161 h 1149616"/>
              <a:gd name="connsiteX5" fmla="*/ 994092 w 1104547"/>
              <a:gd name="connsiteY5" fmla="*/ 1149616 h 1149616"/>
              <a:gd name="connsiteX6" fmla="*/ 110455 w 1104547"/>
              <a:gd name="connsiteY6" fmla="*/ 1149616 h 1149616"/>
              <a:gd name="connsiteX7" fmla="*/ 0 w 1104547"/>
              <a:gd name="connsiteY7" fmla="*/ 1039161 h 1149616"/>
              <a:gd name="connsiteX8" fmla="*/ 0 w 1104547"/>
              <a:gd name="connsiteY8" fmla="*/ 110455 h 11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547" h="1149616">
                <a:moveTo>
                  <a:pt x="0" y="110455"/>
                </a:moveTo>
                <a:cubicBezTo>
                  <a:pt x="0" y="49452"/>
                  <a:pt x="49452" y="0"/>
                  <a:pt x="110455" y="0"/>
                </a:cubicBezTo>
                <a:lnTo>
                  <a:pt x="994092" y="0"/>
                </a:lnTo>
                <a:cubicBezTo>
                  <a:pt x="1055095" y="0"/>
                  <a:pt x="1104547" y="49452"/>
                  <a:pt x="1104547" y="110455"/>
                </a:cubicBezTo>
                <a:lnTo>
                  <a:pt x="1104547" y="1039161"/>
                </a:lnTo>
                <a:cubicBezTo>
                  <a:pt x="1104547" y="1100164"/>
                  <a:pt x="1055095" y="1149616"/>
                  <a:pt x="994092" y="1149616"/>
                </a:cubicBezTo>
                <a:lnTo>
                  <a:pt x="110455" y="1149616"/>
                </a:lnTo>
                <a:cubicBezTo>
                  <a:pt x="49452" y="1149616"/>
                  <a:pt x="0" y="1100164"/>
                  <a:pt x="0" y="1039161"/>
                </a:cubicBezTo>
                <a:lnTo>
                  <a:pt x="0" y="110455"/>
                </a:lnTo>
                <a:close/>
              </a:path>
            </a:pathLst>
          </a:custGeom>
          <a:ln>
            <a:solidFill>
              <a:srgbClr val="D992E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7121" tIns="97121" rIns="97121" bIns="97121" numCol="1" spcCol="1270" anchor="ctr" anchorCtr="0">
            <a:noAutofit/>
          </a:bodyPr>
          <a:lstStyle/>
          <a:p>
            <a:pPr marL="0" lvl="0" indent="0" algn="l" defTabSz="755650">
              <a:lnSpc>
                <a:spcPct val="90000"/>
              </a:lnSpc>
              <a:spcBef>
                <a:spcPct val="0"/>
              </a:spcBef>
              <a:spcAft>
                <a:spcPct val="35000"/>
              </a:spcAft>
              <a:buNone/>
            </a:pPr>
            <a:r>
              <a:rPr lang="en-US" sz="1700" kern="1200">
                <a:latin typeface="Dreaming Outloud Script Pro" panose="03050502040304050704" pitchFamily="66" charset="0"/>
                <a:cs typeface="Dreaming Outloud Script Pro" panose="03050502040304050704" pitchFamily="66" charset="0"/>
              </a:rPr>
              <a:t>Cocktail &amp; mocktail society</a:t>
            </a:r>
          </a:p>
        </p:txBody>
      </p:sp>
      <p:sp>
        <p:nvSpPr>
          <p:cNvPr id="22" name="Freeform: Shape 21">
            <a:extLst>
              <a:ext uri="{FF2B5EF4-FFF2-40B4-BE49-F238E27FC236}">
                <a16:creationId xmlns:a16="http://schemas.microsoft.com/office/drawing/2014/main" id="{FD4803E7-56E3-4E37-8242-CD4E46E372F8}"/>
              </a:ext>
            </a:extLst>
          </p:cNvPr>
          <p:cNvSpPr/>
          <p:nvPr/>
        </p:nvSpPr>
        <p:spPr>
          <a:xfrm>
            <a:off x="8484380" y="3448648"/>
            <a:ext cx="2605038" cy="389718"/>
          </a:xfrm>
          <a:custGeom>
            <a:avLst/>
            <a:gdLst>
              <a:gd name="connsiteX0" fmla="*/ 0 w 2329358"/>
              <a:gd name="connsiteY0" fmla="*/ 0 h 339855"/>
              <a:gd name="connsiteX1" fmla="*/ 2329358 w 2329358"/>
              <a:gd name="connsiteY1" fmla="*/ 0 h 339855"/>
              <a:gd name="connsiteX2" fmla="*/ 2329358 w 2329358"/>
              <a:gd name="connsiteY2" fmla="*/ 339855 h 339855"/>
              <a:gd name="connsiteX3" fmla="*/ 0 w 2329358"/>
              <a:gd name="connsiteY3" fmla="*/ 339855 h 339855"/>
              <a:gd name="connsiteX4" fmla="*/ 0 w 2329358"/>
              <a:gd name="connsiteY4" fmla="*/ 0 h 33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358" h="339855">
                <a:moveTo>
                  <a:pt x="0" y="0"/>
                </a:moveTo>
                <a:lnTo>
                  <a:pt x="2329358" y="0"/>
                </a:lnTo>
                <a:lnTo>
                  <a:pt x="2329358" y="339855"/>
                </a:lnTo>
                <a:lnTo>
                  <a:pt x="0" y="339855"/>
                </a:lnTo>
                <a:lnTo>
                  <a:pt x="0" y="0"/>
                </a:lnTo>
                <a:close/>
              </a:path>
            </a:pathLst>
          </a:custGeom>
          <a:solidFill>
            <a:srgbClr val="D992E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Best event</a:t>
            </a:r>
            <a:endParaRPr lang="en-US" sz="1500" kern="1200"/>
          </a:p>
        </p:txBody>
      </p:sp>
    </p:spTree>
    <p:extLst>
      <p:ext uri="{BB962C8B-B14F-4D97-AF65-F5344CB8AC3E}">
        <p14:creationId xmlns:p14="http://schemas.microsoft.com/office/powerpoint/2010/main" val="25832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9"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86">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Rectangle 88">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Rectangle 90">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2FB2A810-93F2-41DC-B8D4-1E6A3B1F19FD}"/>
              </a:ext>
            </a:extLst>
          </p:cNvPr>
          <p:cNvPicPr>
            <a:picLocks noChangeAspect="1"/>
          </p:cNvPicPr>
          <p:nvPr/>
        </p:nvPicPr>
        <p:blipFill rotWithShape="1">
          <a:blip r:embed="rId3">
            <a:extLst>
              <a:ext uri="{28A0092B-C50C-407E-A947-70E740481C1C}">
                <a14:useLocalDpi xmlns:a14="http://schemas.microsoft.com/office/drawing/2010/main" val="0"/>
              </a:ext>
            </a:extLst>
          </a:blip>
          <a:srcRect r="-1" b="-1"/>
          <a:stretch/>
        </p:blipFill>
        <p:spPr>
          <a:xfrm>
            <a:off x="1826653"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7" name="Picture 6" descr="A picture containing text, mollusk&#10;&#10;Description automatically generated">
            <a:extLst>
              <a:ext uri="{FF2B5EF4-FFF2-40B4-BE49-F238E27FC236}">
                <a16:creationId xmlns:a16="http://schemas.microsoft.com/office/drawing/2014/main" id="{77F53BF3-675F-4487-B8AE-A5BCE2C2C361}"/>
              </a:ext>
            </a:extLst>
          </p:cNvPr>
          <p:cNvPicPr>
            <a:picLocks noChangeAspect="1"/>
          </p:cNvPicPr>
          <p:nvPr/>
        </p:nvPicPr>
        <p:blipFill rotWithShape="1">
          <a:blip r:embed="rId4">
            <a:extLst>
              <a:ext uri="{28A0092B-C50C-407E-A947-70E740481C1C}">
                <a14:useLocalDpi xmlns:a14="http://schemas.microsoft.com/office/drawing/2010/main" val="0"/>
              </a:ext>
            </a:extLst>
          </a:blip>
          <a:srcRect r="-1" b="-1"/>
          <a:stretch/>
        </p:blipFill>
        <p:spPr>
          <a:xfrm>
            <a:off x="4813890"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3" name="Picture 2" descr="A picture containing text, mollusk&#10;&#10;Description automatically generated">
            <a:extLst>
              <a:ext uri="{FF2B5EF4-FFF2-40B4-BE49-F238E27FC236}">
                <a16:creationId xmlns:a16="http://schemas.microsoft.com/office/drawing/2014/main" id="{ACA3C3B7-05AE-44EA-B72E-D3DC77B83C33}"/>
              </a:ext>
            </a:extLst>
          </p:cNvPr>
          <p:cNvPicPr>
            <a:picLocks noChangeAspect="1"/>
          </p:cNvPicPr>
          <p:nvPr/>
        </p:nvPicPr>
        <p:blipFill rotWithShape="1">
          <a:blip r:embed="rId5">
            <a:extLst>
              <a:ext uri="{28A0092B-C50C-407E-A947-70E740481C1C}">
                <a14:useLocalDpi xmlns:a14="http://schemas.microsoft.com/office/drawing/2010/main" val="0"/>
              </a:ext>
            </a:extLst>
          </a:blip>
          <a:srcRect r="-1" b="-1"/>
          <a:stretch/>
        </p:blipFill>
        <p:spPr>
          <a:xfrm>
            <a:off x="7801127"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4102" name="Content Placeholder 4101">
            <a:extLst>
              <a:ext uri="{FF2B5EF4-FFF2-40B4-BE49-F238E27FC236}">
                <a16:creationId xmlns:a16="http://schemas.microsoft.com/office/drawing/2014/main" id="{00D57DC5-2689-4F85-9109-966B9BFFFA8E}"/>
              </a:ext>
            </a:extLst>
          </p:cNvPr>
          <p:cNvSpPr>
            <a:spLocks noGrp="1"/>
          </p:cNvSpPr>
          <p:nvPr>
            <p:ph idx="1"/>
          </p:nvPr>
        </p:nvSpPr>
        <p:spPr>
          <a:xfrm>
            <a:off x="1371601" y="4786744"/>
            <a:ext cx="9448800" cy="1442631"/>
          </a:xfrm>
        </p:spPr>
        <p:txBody>
          <a:bodyPr vert="horz" lIns="91440" tIns="45720" rIns="91440" bIns="45720" rtlCol="0">
            <a:normAutofit/>
          </a:bodyPr>
          <a:lstStyle/>
          <a:p>
            <a:pPr marL="0" indent="0" algn="ctr">
              <a:buNone/>
            </a:pPr>
            <a:r>
              <a:rPr lang="en-US" sz="4400" kern="1200">
                <a:solidFill>
                  <a:schemeClr val="accent1"/>
                </a:solidFill>
                <a:latin typeface="Baguet Script" panose="020B0604020202020204" pitchFamily="2" charset="0"/>
                <a:cs typeface="Dreaming Outloud Script Pro" panose="03050502040304050704" pitchFamily="66" charset="0"/>
                <a:hlinkClick r:id="rId6">
                  <a:extLst>
                    <a:ext uri="{A12FA001-AC4F-418D-AE19-62706E023703}">
                      <ahyp:hlinkClr xmlns:ahyp="http://schemas.microsoft.com/office/drawing/2018/hyperlinkcolor" val="tx"/>
                    </a:ext>
                  </a:extLst>
                </a:hlinkClick>
              </a:rPr>
              <a:t>Update your active and engaged status</a:t>
            </a:r>
            <a:r>
              <a:rPr lang="en-US" sz="4400" kern="1200">
                <a:solidFill>
                  <a:schemeClr val="accent1"/>
                </a:solidFill>
                <a:latin typeface="Baguet Script" panose="020B0604020202020204" pitchFamily="2" charset="0"/>
                <a:cs typeface="Dreaming Outloud Script Pro" panose="03050502040304050704" pitchFamily="66" charset="0"/>
              </a:rPr>
              <a:t> before the 1</a:t>
            </a:r>
            <a:r>
              <a:rPr lang="en-US" sz="4400" kern="1200" baseline="30000">
                <a:solidFill>
                  <a:schemeClr val="accent1"/>
                </a:solidFill>
                <a:latin typeface="Baguet Script" panose="020B0604020202020204" pitchFamily="2" charset="0"/>
                <a:cs typeface="Dreaming Outloud Script Pro" panose="03050502040304050704" pitchFamily="66" charset="0"/>
              </a:rPr>
              <a:t>st</a:t>
            </a:r>
            <a:r>
              <a:rPr lang="en-US" sz="4400" kern="1200">
                <a:solidFill>
                  <a:schemeClr val="accent1"/>
                </a:solidFill>
                <a:latin typeface="Baguet Script" panose="020B0604020202020204" pitchFamily="2" charset="0"/>
                <a:cs typeface="Dreaming Outloud Script Pro" panose="03050502040304050704" pitchFamily="66" charset="0"/>
              </a:rPr>
              <a:t> of May</a:t>
            </a:r>
            <a:endParaRPr lang="en-US" sz="4400" b="1" kern="1200">
              <a:solidFill>
                <a:schemeClr val="accent1"/>
              </a:solidFill>
              <a:latin typeface="Baguet Script" panose="020B0604020202020204" pitchFamily="2" charset="0"/>
              <a:cs typeface="Dreaming Outloud Script Pro" panose="03050502040304050704" pitchFamily="66" charset="0"/>
            </a:endParaRPr>
          </a:p>
        </p:txBody>
      </p:sp>
    </p:spTree>
    <p:extLst>
      <p:ext uri="{BB962C8B-B14F-4D97-AF65-F5344CB8AC3E}">
        <p14:creationId xmlns:p14="http://schemas.microsoft.com/office/powerpoint/2010/main" val="406540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chemeClr val="tx2"/>
          </a:solidFill>
          <a:ln w="127000" cap="sq" cmpd="thinThick">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69642-3100-4159-845A-EB042DFD3E5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Finances</a:t>
            </a:r>
          </a:p>
        </p:txBody>
      </p:sp>
      <p:cxnSp>
        <p:nvCxnSpPr>
          <p:cNvPr id="1031"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Chart, line chart&#10;&#10;Description automatically generated">
            <a:extLst>
              <a:ext uri="{FF2B5EF4-FFF2-40B4-BE49-F238E27FC236}">
                <a16:creationId xmlns:a16="http://schemas.microsoft.com/office/drawing/2014/main" id="{B499AB0F-D3E1-485B-AC6E-BEB81B4BB2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1567" y="2727482"/>
            <a:ext cx="5455917" cy="3396308"/>
          </a:xfrm>
          <a:prstGeom prst="rect">
            <a:avLst/>
          </a:prstGeom>
          <a:noFill/>
          <a:extLst>
            <a:ext uri="{909E8E84-426E-40DD-AFC4-6F175D3DCCD1}">
              <a14:hiddenFill xmlns:a14="http://schemas.microsoft.com/office/drawing/2010/main">
                <a:solidFill>
                  <a:srgbClr val="FFFFFF"/>
                </a:solidFill>
              </a14:hiddenFill>
            </a:ext>
          </a:extLst>
        </p:spPr>
      </p:pic>
      <p:cxnSp>
        <p:nvCxnSpPr>
          <p:cNvPr id="1032"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chemeClr val="tx2"/>
            </a:solidFill>
          </a:ln>
        </p:spPr>
        <p:style>
          <a:lnRef idx="1">
            <a:schemeClr val="accent1"/>
          </a:lnRef>
          <a:fillRef idx="0">
            <a:schemeClr val="accent1"/>
          </a:fillRef>
          <a:effectRef idx="0">
            <a:schemeClr val="accent1"/>
          </a:effectRef>
          <a:fontRef idx="minor">
            <a:schemeClr val="tx1"/>
          </a:fontRef>
        </p:style>
      </p:cxnSp>
      <p:pic>
        <p:nvPicPr>
          <p:cNvPr id="1028" name="Picture 4" descr="Chart&#10;&#10;Description automatically generated">
            <a:extLst>
              <a:ext uri="{FF2B5EF4-FFF2-40B4-BE49-F238E27FC236}">
                <a16:creationId xmlns:a16="http://schemas.microsoft.com/office/drawing/2014/main" id="{CF1D34E9-7EAD-455F-A433-652DF94F72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2734302"/>
            <a:ext cx="5455917" cy="338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2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CAD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80AC-1ECA-4783-AA7B-8094D67A6B19}"/>
              </a:ext>
            </a:extLst>
          </p:cNvPr>
          <p:cNvSpPr>
            <a:spLocks noGrp="1"/>
          </p:cNvSpPr>
          <p:nvPr>
            <p:ph type="title"/>
          </p:nvPr>
        </p:nvSpPr>
        <p:spPr>
          <a:xfrm>
            <a:off x="6234330" y="803325"/>
            <a:ext cx="5314536" cy="1325563"/>
          </a:xfrm>
        </p:spPr>
        <p:txBody>
          <a:bodyPr>
            <a:normAutofit/>
          </a:bodyPr>
          <a:lstStyle/>
          <a:p>
            <a:r>
              <a:rPr lang="en-GB" dirty="0"/>
              <a:t>Fundraising for your society</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ot Paid Chicken">
            <a:extLst>
              <a:ext uri="{FF2B5EF4-FFF2-40B4-BE49-F238E27FC236}">
                <a16:creationId xmlns:a16="http://schemas.microsoft.com/office/drawing/2014/main" id="{3AB9A65E-95AF-4868-A8B2-259A362912EF}"/>
              </a:ext>
            </a:extLst>
          </p:cNvPr>
          <p:cNvPicPr>
            <a:picLocks noChangeAspect="1"/>
          </p:cNvPicPr>
          <p:nvPr/>
        </p:nvPicPr>
        <p:blipFill>
          <a:blip r:embed="rId2">
            <a:extLst>
              <a:ext uri="{28A0092B-C50C-407E-A947-70E740481C1C}">
                <a14:useLocalDpi xmlns:a14="http://schemas.microsoft.com/office/drawing/2010/main" val="0"/>
              </a:ext>
            </a:extLst>
          </a:blip>
          <a:srcRect l="1884" r="1884"/>
          <a:stretch/>
        </p:blipFill>
        <p:spPr>
          <a:xfrm>
            <a:off x="-11874" y="-130631"/>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C75CBBA6-4F49-45A0-BBF3-84AD3A337DE6}"/>
              </a:ext>
            </a:extLst>
          </p:cNvPr>
          <p:cNvSpPr>
            <a:spLocks noGrp="1"/>
          </p:cNvSpPr>
          <p:nvPr>
            <p:ph idx="1"/>
          </p:nvPr>
        </p:nvSpPr>
        <p:spPr>
          <a:xfrm>
            <a:off x="6234329" y="2279018"/>
            <a:ext cx="5314543" cy="3375920"/>
          </a:xfrm>
        </p:spPr>
        <p:txBody>
          <a:bodyPr anchor="t">
            <a:normAutofit/>
          </a:bodyPr>
          <a:lstStyle/>
          <a:p>
            <a:pPr marL="0" indent="0">
              <a:buNone/>
            </a:pPr>
            <a:r>
              <a:rPr lang="en-GB" sz="1800"/>
              <a:t>Remember there are other avenues to get funding for your society than the socs exec grants!</a:t>
            </a:r>
          </a:p>
          <a:p>
            <a:r>
              <a:rPr lang="en-GB" sz="1800"/>
              <a:t>Alumni funding</a:t>
            </a:r>
          </a:p>
          <a:p>
            <a:r>
              <a:rPr lang="en-GB" sz="1800"/>
              <a:t>Complete Active &amp; Engaged levels</a:t>
            </a:r>
          </a:p>
          <a:p>
            <a:r>
              <a:rPr lang="en-GB" sz="1800"/>
              <a:t>External sponsorships</a:t>
            </a:r>
          </a:p>
          <a:p>
            <a:endParaRPr lang="en-GB" sz="1800"/>
          </a:p>
          <a:p>
            <a:pPr marL="0" indent="0">
              <a:buNone/>
            </a:pPr>
            <a:r>
              <a:rPr lang="en-GB" sz="1800"/>
              <a:t>Get some tips on fundraising </a:t>
            </a:r>
            <a:r>
              <a:rPr lang="en-GB" sz="1800">
                <a:hlinkClick r:id="rId3"/>
              </a:rPr>
              <a:t>here</a:t>
            </a:r>
            <a:r>
              <a:rPr lang="en-GB" sz="1800"/>
              <a:t> (at the bottom of this page you’ll find advice on getting external sponsorships!)</a:t>
            </a:r>
          </a:p>
        </p:txBody>
      </p:sp>
    </p:spTree>
    <p:extLst>
      <p:ext uri="{BB962C8B-B14F-4D97-AF65-F5344CB8AC3E}">
        <p14:creationId xmlns:p14="http://schemas.microsoft.com/office/powerpoint/2010/main" val="66226607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497C0-10B2-4D62-A213-1B679022C790}"/>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AGMs, handovers &amp; re-affiliation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47EC11C-364D-4B03-B755-CBBA8A1BADD9}"/>
              </a:ext>
            </a:extLst>
          </p:cNvPr>
          <p:cNvSpPr>
            <a:spLocks noGrp="1"/>
          </p:cNvSpPr>
          <p:nvPr>
            <p:ph idx="1"/>
          </p:nvPr>
        </p:nvSpPr>
        <p:spPr>
          <a:xfrm>
            <a:off x="4447308" y="591344"/>
            <a:ext cx="6906491" cy="5585619"/>
          </a:xfrm>
        </p:spPr>
        <p:txBody>
          <a:bodyPr anchor="ctr">
            <a:normAutofit/>
          </a:bodyPr>
          <a:lstStyle/>
          <a:p>
            <a:r>
              <a:rPr lang="en-GB" dirty="0"/>
              <a:t>Society’s AGM</a:t>
            </a:r>
          </a:p>
          <a:p>
            <a:pPr lvl="1"/>
            <a:r>
              <a:rPr lang="en-GB" dirty="0"/>
              <a:t>Don’t forget to have your AGM before the spring break!</a:t>
            </a:r>
          </a:p>
          <a:p>
            <a:pPr lvl="1"/>
            <a:r>
              <a:rPr lang="en-GB" dirty="0"/>
              <a:t>You must advertise your AGM for a minimum of two weeks beforehand</a:t>
            </a:r>
          </a:p>
          <a:p>
            <a:pPr lvl="1"/>
            <a:r>
              <a:rPr lang="en-GB" dirty="0"/>
              <a:t>Have a look at your </a:t>
            </a:r>
            <a:r>
              <a:rPr lang="en-GB" dirty="0">
                <a:hlinkClick r:id="rId2"/>
              </a:rPr>
              <a:t>AGM how-to guide</a:t>
            </a:r>
            <a:endParaRPr lang="en-GB" dirty="0"/>
          </a:p>
          <a:p>
            <a:r>
              <a:rPr lang="en-GB" dirty="0"/>
              <a:t>Don’t forget the importance of a good handover!</a:t>
            </a:r>
          </a:p>
          <a:p>
            <a:r>
              <a:rPr lang="en-GB" dirty="0"/>
              <a:t>Re-affiliations open May 1</a:t>
            </a:r>
            <a:r>
              <a:rPr lang="en-GB" baseline="30000" dirty="0"/>
              <a:t>st</a:t>
            </a:r>
            <a:endParaRPr lang="en-GB" dirty="0"/>
          </a:p>
          <a:p>
            <a:pPr lvl="1"/>
            <a:r>
              <a:rPr lang="en-GB" dirty="0"/>
              <a:t>ALL Societies must re-affiliate for the new academic year (unless no one wishes to continue the society next year)</a:t>
            </a:r>
          </a:p>
        </p:txBody>
      </p:sp>
    </p:spTree>
    <p:extLst>
      <p:ext uri="{BB962C8B-B14F-4D97-AF65-F5344CB8AC3E}">
        <p14:creationId xmlns:p14="http://schemas.microsoft.com/office/powerpoint/2010/main" val="1369886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C5111-3B96-4839-BEA7-D67268E6ECCA}"/>
              </a:ext>
            </a:extLst>
          </p:cNvPr>
          <p:cNvSpPr>
            <a:spLocks noGrp="1"/>
          </p:cNvSpPr>
          <p:nvPr>
            <p:ph type="title"/>
          </p:nvPr>
        </p:nvSpPr>
        <p:spPr>
          <a:solidFill>
            <a:srgbClr val="AA86E1"/>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Vote for your Socs Exec 2022/23!</a:t>
            </a:r>
          </a:p>
        </p:txBody>
      </p:sp>
      <p:sp>
        <p:nvSpPr>
          <p:cNvPr id="3" name="Content Placeholder 2">
            <a:extLst>
              <a:ext uri="{FF2B5EF4-FFF2-40B4-BE49-F238E27FC236}">
                <a16:creationId xmlns:a16="http://schemas.microsoft.com/office/drawing/2014/main" id="{2465678C-B705-40FE-8356-B5EE93263177}"/>
              </a:ext>
            </a:extLst>
          </p:cNvPr>
          <p:cNvSpPr>
            <a:spLocks noGrp="1"/>
          </p:cNvSpPr>
          <p:nvPr>
            <p:ph sz="half" idx="1"/>
          </p:nvPr>
        </p:nvSpPr>
        <p:spPr/>
        <p:txBody>
          <a:bodyPr>
            <a:noAutofit/>
          </a:bodyPr>
          <a:lstStyle/>
          <a:p>
            <a:pPr marL="0" indent="0">
              <a:buNone/>
            </a:pPr>
            <a:r>
              <a:rPr lang="en-GB" sz="2000" dirty="0"/>
              <a:t>REMEMBER</a:t>
            </a:r>
          </a:p>
          <a:p>
            <a:pPr marL="457200" indent="-457200">
              <a:lnSpc>
                <a:spcPct val="91000"/>
              </a:lnSpc>
              <a:buFontTx/>
              <a:buChar char="-"/>
            </a:pPr>
            <a:r>
              <a:rPr lang="en-GB" sz="2000" dirty="0"/>
              <a:t>Each society has </a:t>
            </a:r>
            <a:r>
              <a:rPr lang="en-GB" sz="2000" b="1" dirty="0"/>
              <a:t>one vote</a:t>
            </a:r>
            <a:r>
              <a:rPr lang="en-GB" sz="2000" dirty="0"/>
              <a:t>. The society that you are representing will be checked against all votes to ensure that two votes have not been submitted for one society.</a:t>
            </a:r>
          </a:p>
          <a:p>
            <a:pPr marL="457200" indent="-457200">
              <a:lnSpc>
                <a:spcPct val="91000"/>
              </a:lnSpc>
              <a:buFontTx/>
              <a:buChar char="-"/>
            </a:pPr>
            <a:r>
              <a:rPr lang="en-GB" sz="2000" dirty="0"/>
              <a:t>You can select 6 candidates in preferential order. You need to select all 6 positions in order to submit your vote</a:t>
            </a:r>
            <a:r>
              <a:rPr lang="en-GB" sz="2000"/>
              <a:t>. If </a:t>
            </a:r>
            <a:r>
              <a:rPr lang="en-GB" sz="2000" dirty="0"/>
              <a:t>you select the same candidate (</a:t>
            </a:r>
            <a:r>
              <a:rPr lang="en-GB" sz="2000"/>
              <a:t>except RON) more </a:t>
            </a:r>
            <a:r>
              <a:rPr lang="en-GB" sz="2000" dirty="0"/>
              <a:t>than once, your vote is annulled.</a:t>
            </a:r>
          </a:p>
          <a:p>
            <a:pPr marL="457200" indent="-457200">
              <a:lnSpc>
                <a:spcPct val="91000"/>
              </a:lnSpc>
              <a:buFontTx/>
              <a:buChar char="-"/>
            </a:pPr>
            <a:r>
              <a:rPr lang="en-GB" sz="2000" dirty="0"/>
              <a:t>If you are representing more than one society, please PRIVATE message Jenny Thomson with your candidates in order. </a:t>
            </a:r>
            <a:r>
              <a:rPr lang="en-GB" sz="2000" b="1" dirty="0"/>
              <a:t>This will be completely confidential. </a:t>
            </a:r>
          </a:p>
        </p:txBody>
      </p:sp>
      <p:sp>
        <p:nvSpPr>
          <p:cNvPr id="2" name="Content Placeholder 1">
            <a:extLst>
              <a:ext uri="{FF2B5EF4-FFF2-40B4-BE49-F238E27FC236}">
                <a16:creationId xmlns:a16="http://schemas.microsoft.com/office/drawing/2014/main" id="{5936BA26-8971-4617-903A-9E9D7D7D9E42}"/>
              </a:ext>
            </a:extLst>
          </p:cNvPr>
          <p:cNvSpPr>
            <a:spLocks noGrp="1"/>
          </p:cNvSpPr>
          <p:nvPr>
            <p:ph sz="half" idx="2"/>
          </p:nvPr>
        </p:nvSpPr>
        <p:spPr/>
        <p:txBody>
          <a:bodyPr>
            <a:normAutofit fontScale="77500" lnSpcReduction="20000"/>
          </a:bodyPr>
          <a:lstStyle/>
          <a:p>
            <a:pPr marL="0" indent="0">
              <a:buNone/>
            </a:pPr>
            <a:r>
              <a:rPr lang="en-GB" b="1" dirty="0"/>
              <a:t>Candidates (in alphabetical order of first name)</a:t>
            </a:r>
          </a:p>
          <a:p>
            <a:r>
              <a:rPr lang="en-GB" dirty="0"/>
              <a:t>Benn Rapson</a:t>
            </a:r>
          </a:p>
          <a:p>
            <a:r>
              <a:rPr lang="en-GB" dirty="0"/>
              <a:t>Emma Reavey</a:t>
            </a:r>
          </a:p>
          <a:p>
            <a:r>
              <a:rPr lang="en-GB" dirty="0"/>
              <a:t>Haroon </a:t>
            </a:r>
            <a:r>
              <a:rPr lang="en-GB" dirty="0" err="1"/>
              <a:t>Zaka</a:t>
            </a:r>
            <a:r>
              <a:rPr lang="en-GB" dirty="0"/>
              <a:t> Tarar Muqadas</a:t>
            </a:r>
          </a:p>
          <a:p>
            <a:r>
              <a:rPr lang="en-GB" dirty="0"/>
              <a:t>Ioannis Falkonakis</a:t>
            </a:r>
          </a:p>
          <a:p>
            <a:r>
              <a:rPr lang="en-GB" dirty="0"/>
              <a:t>Jamie Campbell</a:t>
            </a:r>
          </a:p>
          <a:p>
            <a:r>
              <a:rPr lang="en-GB" dirty="0"/>
              <a:t>Sheik Abdul Malik</a:t>
            </a:r>
          </a:p>
          <a:p>
            <a:r>
              <a:rPr lang="en-GB" dirty="0"/>
              <a:t>Shreya Sachdeva</a:t>
            </a:r>
          </a:p>
          <a:p>
            <a:endParaRPr lang="en-GB" dirty="0"/>
          </a:p>
          <a:p>
            <a:pPr marL="0" indent="0">
              <a:buNone/>
            </a:pPr>
            <a:r>
              <a:rPr lang="en-GB" b="1" dirty="0"/>
              <a:t>Other selections</a:t>
            </a:r>
          </a:p>
          <a:p>
            <a:r>
              <a:rPr lang="en-GB" dirty="0"/>
              <a:t>R.O.N (re-open nominations)</a:t>
            </a:r>
          </a:p>
          <a:p>
            <a:endParaRPr lang="en-GB" dirty="0"/>
          </a:p>
        </p:txBody>
      </p:sp>
    </p:spTree>
    <p:extLst>
      <p:ext uri="{BB962C8B-B14F-4D97-AF65-F5344CB8AC3E}">
        <p14:creationId xmlns:p14="http://schemas.microsoft.com/office/powerpoint/2010/main" val="2160362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AA86E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DC5111-3B96-4839-BEA7-D67268E6ECC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Ask the Societies Exec</a:t>
            </a:r>
          </a:p>
        </p:txBody>
      </p:sp>
      <p:pic>
        <p:nvPicPr>
          <p:cNvPr id="9" name="Content Placeholder 8" descr="Graphical user interface, application, timeline&#10;&#10;Description automatically generated">
            <a:extLst>
              <a:ext uri="{FF2B5EF4-FFF2-40B4-BE49-F238E27FC236}">
                <a16:creationId xmlns:a16="http://schemas.microsoft.com/office/drawing/2014/main" id="{418F92DF-9648-4D60-9007-DF5DACF6E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316" y="1613999"/>
            <a:ext cx="6780700" cy="3627673"/>
          </a:xfrm>
          <a:prstGeom prst="rect">
            <a:avLst/>
          </a:prstGeom>
        </p:spPr>
      </p:pic>
    </p:spTree>
    <p:extLst>
      <p:ext uri="{BB962C8B-B14F-4D97-AF65-F5344CB8AC3E}">
        <p14:creationId xmlns:p14="http://schemas.microsoft.com/office/powerpoint/2010/main" val="1735005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831E085-F62A-45DF-8BC3-2838F96554AF}"/>
              </a:ext>
            </a:extLst>
          </p:cNvPr>
          <p:cNvSpPr>
            <a:spLocks noGrp="1"/>
          </p:cNvSpPr>
          <p:nvPr>
            <p:ph type="title"/>
          </p:nvPr>
        </p:nvSpPr>
        <p:spPr>
          <a:xfrm>
            <a:off x="3315031" y="1380754"/>
            <a:ext cx="5561938" cy="2513516"/>
          </a:xfrm>
        </p:spPr>
        <p:txBody>
          <a:bodyPr vert="horz" lIns="91440" tIns="45720" rIns="91440" bIns="45720" rtlCol="0" anchor="b" anchorCtr="0">
            <a:normAutofit/>
          </a:bodyPr>
          <a:lstStyle/>
          <a:p>
            <a:pPr algn="ctr"/>
            <a:r>
              <a:rPr lang="en-US" sz="6000" kern="1200">
                <a:solidFill>
                  <a:schemeClr val="tx1"/>
                </a:solidFill>
                <a:latin typeface="+mj-lt"/>
                <a:ea typeface="+mj-ea"/>
                <a:cs typeface="+mj-cs"/>
              </a:rPr>
              <a:t>AOCB</a:t>
            </a:r>
          </a:p>
        </p:txBody>
      </p:sp>
      <p:sp>
        <p:nvSpPr>
          <p:cNvPr id="114" name="Arc 113">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Oval 115">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565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c 63">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2EBE40-3B68-40FE-8FF6-49672341B6D7}"/>
              </a:ext>
            </a:extLst>
          </p:cNvPr>
          <p:cNvSpPr>
            <a:spLocks noGrp="1"/>
          </p:cNvSpPr>
          <p:nvPr>
            <p:ph type="title"/>
          </p:nvPr>
        </p:nvSpPr>
        <p:spPr>
          <a:xfrm>
            <a:off x="892818" y="1370171"/>
            <a:ext cx="5085580" cy="2387600"/>
          </a:xfrm>
        </p:spPr>
        <p:txBody>
          <a:bodyPr vert="horz" lIns="91440" tIns="45720" rIns="91440" bIns="45720" rtlCol="0" anchor="b">
            <a:normAutofit/>
          </a:bodyPr>
          <a:lstStyle/>
          <a:p>
            <a:r>
              <a:rPr lang="en-US" sz="6000">
                <a:solidFill>
                  <a:schemeClr val="bg1"/>
                </a:solidFill>
              </a:rPr>
              <a:t>Thank you!</a:t>
            </a:r>
          </a:p>
        </p:txBody>
      </p:sp>
      <p:sp>
        <p:nvSpPr>
          <p:cNvPr id="66" name="Oval 65">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A picture containing logo&#10;&#10;Description automatically generated">
            <a:extLst>
              <a:ext uri="{FF2B5EF4-FFF2-40B4-BE49-F238E27FC236}">
                <a16:creationId xmlns:a16="http://schemas.microsoft.com/office/drawing/2014/main" id="{ED4087D6-0D83-4F1D-87E6-285FDC9E9768}"/>
              </a:ext>
            </a:extLst>
          </p:cNvPr>
          <p:cNvPicPr>
            <a:picLocks noChangeAspect="1"/>
          </p:cNvPicPr>
          <p:nvPr/>
        </p:nvPicPr>
        <p:blipFill rotWithShape="1">
          <a:blip r:embed="rId2">
            <a:extLst>
              <a:ext uri="{28A0092B-C50C-407E-A947-70E740481C1C}">
                <a14:useLocalDpi xmlns:a14="http://schemas.microsoft.com/office/drawing/2010/main" val="0"/>
              </a:ext>
            </a:extLst>
          </a:blip>
          <a:srcRect r="2" b="2"/>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68" name="Rectangle 67">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10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927D-1836-48CE-848A-F781219E145A}"/>
              </a:ext>
            </a:extLst>
          </p:cNvPr>
          <p:cNvSpPr>
            <a:spLocks noGrp="1"/>
          </p:cNvSpPr>
          <p:nvPr>
            <p:ph type="title"/>
          </p:nvPr>
        </p:nvSpPr>
        <p:spPr>
          <a:xfrm>
            <a:off x="550864" y="363106"/>
            <a:ext cx="11090274" cy="1325563"/>
          </a:xfrm>
        </p:spPr>
        <p:txBody>
          <a:bodyPr>
            <a:normAutofit/>
          </a:bodyPr>
          <a:lstStyle/>
          <a:p>
            <a:r>
              <a:rPr lang="en-GB" sz="8000" dirty="0">
                <a:solidFill>
                  <a:schemeClr val="accent4"/>
                </a:solidFill>
              </a:rPr>
              <a:t>Agenda</a:t>
            </a:r>
          </a:p>
        </p:txBody>
      </p:sp>
      <p:graphicFrame>
        <p:nvGraphicFramePr>
          <p:cNvPr id="32" name="Content Placeholder 2">
            <a:extLst>
              <a:ext uri="{FF2B5EF4-FFF2-40B4-BE49-F238E27FC236}">
                <a16:creationId xmlns:a16="http://schemas.microsoft.com/office/drawing/2014/main" id="{AEEAB46E-BC05-4285-A00B-889EC3D02113}"/>
              </a:ext>
            </a:extLst>
          </p:cNvPr>
          <p:cNvGraphicFramePr>
            <a:graphicFrameLocks noGrp="1"/>
          </p:cNvGraphicFramePr>
          <p:nvPr>
            <p:ph idx="1"/>
            <p:extLst>
              <p:ext uri="{D42A27DB-BD31-4B8C-83A1-F6EECF244321}">
                <p14:modId xmlns:p14="http://schemas.microsoft.com/office/powerpoint/2010/main" val="1126459118"/>
              </p:ext>
            </p:extLst>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514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48">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9D3B0-8BA3-41CB-A15F-A4E5E94E32C4}"/>
              </a:ext>
            </a:extLst>
          </p:cNvPr>
          <p:cNvSpPr>
            <a:spLocks noGrp="1"/>
          </p:cNvSpPr>
          <p:nvPr>
            <p:ph type="ctrTitle"/>
          </p:nvPr>
        </p:nvSpPr>
        <p:spPr>
          <a:xfrm>
            <a:off x="578651" y="1122363"/>
            <a:ext cx="11034695" cy="3174690"/>
          </a:xfrm>
        </p:spPr>
        <p:txBody>
          <a:bodyPr>
            <a:normAutofit/>
          </a:bodyPr>
          <a:lstStyle/>
          <a:p>
            <a:pPr algn="l"/>
            <a:r>
              <a:rPr lang="en-US" sz="9600" b="1" i="0" dirty="0">
                <a:solidFill>
                  <a:schemeClr val="tx1">
                    <a:lumMod val="75000"/>
                    <a:lumOff val="25000"/>
                  </a:schemeClr>
                </a:solidFill>
                <a:effectLst/>
              </a:rPr>
              <a:t>Alumni Fund</a:t>
            </a:r>
            <a:br>
              <a:rPr lang="en-US" sz="7400" b="0" i="0" dirty="0">
                <a:solidFill>
                  <a:schemeClr val="tx1">
                    <a:lumMod val="75000"/>
                    <a:lumOff val="25000"/>
                  </a:schemeClr>
                </a:solidFill>
                <a:effectLst/>
              </a:rPr>
            </a:br>
            <a:r>
              <a:rPr lang="en-US" b="0" i="1" dirty="0">
                <a:solidFill>
                  <a:schemeClr val="tx1">
                    <a:lumMod val="75000"/>
                    <a:lumOff val="25000"/>
                  </a:schemeClr>
                </a:solidFill>
                <a:effectLst/>
              </a:rPr>
              <a:t>Spring Application Process is OPEN</a:t>
            </a:r>
            <a:endParaRPr lang="en-GB" i="1"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90AA89B8-A489-4DD8-B115-FC302E5998C2}"/>
              </a:ext>
            </a:extLst>
          </p:cNvPr>
          <p:cNvSpPr>
            <a:spLocks noGrp="1"/>
          </p:cNvSpPr>
          <p:nvPr>
            <p:ph type="subTitle" idx="1"/>
          </p:nvPr>
        </p:nvSpPr>
        <p:spPr>
          <a:xfrm>
            <a:off x="578651" y="4723637"/>
            <a:ext cx="11034695" cy="1481396"/>
          </a:xfrm>
        </p:spPr>
        <p:txBody>
          <a:bodyPr>
            <a:normAutofit/>
          </a:bodyPr>
          <a:lstStyle/>
          <a:p>
            <a:pPr marL="0" indent="0" algn="l">
              <a:buNone/>
            </a:pPr>
            <a:r>
              <a:rPr lang="en-US" sz="3200" b="1" i="0" dirty="0">
                <a:solidFill>
                  <a:schemeClr val="bg2">
                    <a:lumMod val="75000"/>
                  </a:schemeClr>
                </a:solidFill>
                <a:effectLst/>
              </a:rPr>
              <a:t>Elaine Keil</a:t>
            </a:r>
          </a:p>
          <a:p>
            <a:pPr marL="0" indent="0" algn="l">
              <a:buNone/>
            </a:pPr>
            <a:r>
              <a:rPr lang="en-US" sz="2000" b="0" i="1" dirty="0">
                <a:solidFill>
                  <a:schemeClr val="bg2">
                    <a:lumMod val="75000"/>
                  </a:schemeClr>
                </a:solidFill>
                <a:effectLst/>
              </a:rPr>
              <a:t>Alumni Fund Officer</a:t>
            </a:r>
          </a:p>
        </p:txBody>
      </p:sp>
      <p:sp>
        <p:nvSpPr>
          <p:cNvPr id="103" name="Rectangle 50">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52">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bg2">
              <a:lumMod val="75000"/>
            </a:schemeClr>
          </a:solidFill>
          <a:ln w="317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09164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useBgFill="1">
        <p:nvSpPr>
          <p:cNvPr id="52" name="Rectangle 5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4" name="Rectangle 54">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3" y="0"/>
            <a:ext cx="7588105"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43000" y="1"/>
            <a:ext cx="9906000" cy="6858000"/>
          </a:xfrm>
          <a:prstGeom prst="rect">
            <a:avLst/>
          </a:prstGeom>
        </p:spPr>
      </p:pic>
      <p:pic>
        <p:nvPicPr>
          <p:cNvPr id="2050" name="Picture 2" descr="University of Strathclyde - UK University of the Year">
            <a:extLst>
              <a:ext uri="{FF2B5EF4-FFF2-40B4-BE49-F238E27FC236}">
                <a16:creationId xmlns:a16="http://schemas.microsoft.com/office/drawing/2014/main" id="{33BE4EBC-745B-453D-B5F6-8B0A17385C5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997670" y="0"/>
            <a:ext cx="1784766" cy="1784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5043" y="104417"/>
            <a:ext cx="1444752" cy="1014984"/>
          </a:xfrm>
          <a:prstGeom prst="rect">
            <a:avLst/>
          </a:prstGeom>
        </p:spPr>
      </p:pic>
      <p:sp>
        <p:nvSpPr>
          <p:cNvPr id="7" name="Title 1"/>
          <p:cNvSpPr>
            <a:spLocks noGrp="1"/>
          </p:cNvSpPr>
          <p:nvPr>
            <p:ph type="ctrTitle"/>
          </p:nvPr>
        </p:nvSpPr>
        <p:spPr>
          <a:xfrm>
            <a:off x="3923394" y="611909"/>
            <a:ext cx="3694114" cy="867345"/>
          </a:xfrm>
        </p:spPr>
        <p:txBody>
          <a:bodyPr anchor="b">
            <a:normAutofit/>
          </a:bodyPr>
          <a:lstStyle/>
          <a:p>
            <a:pPr algn="l"/>
            <a:r>
              <a:rPr lang="en-GB" sz="4000" b="1" dirty="0">
                <a:solidFill>
                  <a:srgbClr val="FFFFFF"/>
                </a:solidFill>
                <a:latin typeface="Arial" pitchFamily="34" charset="0"/>
                <a:cs typeface="Arial" pitchFamily="34" charset="0"/>
              </a:rPr>
              <a:t>Alumni Fund</a:t>
            </a:r>
          </a:p>
        </p:txBody>
      </p:sp>
    </p:spTree>
    <p:custDataLst>
      <p:tags r:id="rId1"/>
    </p:custDataLst>
    <p:extLst>
      <p:ext uri="{BB962C8B-B14F-4D97-AF65-F5344CB8AC3E}">
        <p14:creationId xmlns:p14="http://schemas.microsoft.com/office/powerpoint/2010/main" val="2487143587"/>
      </p:ext>
    </p:extLst>
  </p:cSld>
  <p:clrMapOvr>
    <a:masterClrMapping/>
  </p:clrMapOvr>
  <mc:AlternateContent xmlns:mc="http://schemas.openxmlformats.org/markup-compatibility/2006" xmlns:p14="http://schemas.microsoft.com/office/powerpoint/2010/main">
    <mc:Choice Requires="p14">
      <p:transition p14:dur="250">
        <p14:prism isInverted="1"/>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1159804" y="0"/>
            <a:ext cx="9902757" cy="6860008"/>
          </a:xfrm>
        </p:spPr>
      </p:pic>
      <p:sp>
        <p:nvSpPr>
          <p:cNvPr id="31" name="Freeform: Shape 3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1" y="-2008"/>
            <a:ext cx="4557491"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106" y="-2"/>
            <a:ext cx="442150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8" name="Title 1">
            <a:extLst>
              <a:ext uri="{FF2B5EF4-FFF2-40B4-BE49-F238E27FC236}">
                <a16:creationId xmlns:a16="http://schemas.microsoft.com/office/drawing/2014/main" id="{E3FBC10C-FCC3-40B2-87A0-1A5E82F024E9}"/>
              </a:ext>
            </a:extLst>
          </p:cNvPr>
          <p:cNvSpPr txBox="1">
            <a:spLocks/>
          </p:cNvSpPr>
          <p:nvPr/>
        </p:nvSpPr>
        <p:spPr>
          <a:xfrm>
            <a:off x="1358132" y="100994"/>
            <a:ext cx="3300898" cy="104340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endParaRPr lang="en-US" sz="2900" b="1" dirty="0">
              <a:solidFill>
                <a:prstClr val="black"/>
              </a:solidFill>
              <a:latin typeface="Calibri"/>
            </a:endParaRPr>
          </a:p>
        </p:txBody>
      </p:sp>
      <p:sp>
        <p:nvSpPr>
          <p:cNvPr id="11" name="Title 1">
            <a:extLst>
              <a:ext uri="{FF2B5EF4-FFF2-40B4-BE49-F238E27FC236}">
                <a16:creationId xmlns:a16="http://schemas.microsoft.com/office/drawing/2014/main" id="{137CE00E-C54F-415A-B198-2E2D20D42401}"/>
              </a:ext>
            </a:extLst>
          </p:cNvPr>
          <p:cNvSpPr txBox="1">
            <a:spLocks/>
          </p:cNvSpPr>
          <p:nvPr/>
        </p:nvSpPr>
        <p:spPr>
          <a:xfrm>
            <a:off x="-2141094" y="1990736"/>
            <a:ext cx="3300898" cy="104340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endParaRPr lang="en-US" sz="3200" b="1" dirty="0">
              <a:solidFill>
                <a:prstClr val="black"/>
              </a:solidFill>
              <a:latin typeface="Calibri"/>
            </a:endParaRPr>
          </a:p>
        </p:txBody>
      </p:sp>
      <p:sp>
        <p:nvSpPr>
          <p:cNvPr id="3" name="Rectangle 2"/>
          <p:cNvSpPr/>
          <p:nvPr/>
        </p:nvSpPr>
        <p:spPr>
          <a:xfrm>
            <a:off x="1244435" y="100994"/>
            <a:ext cx="3528292" cy="5016758"/>
          </a:xfrm>
          <a:prstGeom prst="rect">
            <a:avLst/>
          </a:prstGeom>
        </p:spPr>
        <p:txBody>
          <a:bodyPr wrap="square">
            <a:spAutoFit/>
          </a:bodyPr>
          <a:lstStyle/>
          <a:p>
            <a:r>
              <a:rPr lang="en-GB" sz="2000" dirty="0"/>
              <a:t>The Alumni Fund is funded by donations from our alumni community. We raise around £300,000 each year to distribute to two core areas of university life:</a:t>
            </a:r>
          </a:p>
          <a:p>
            <a:r>
              <a:rPr lang="en-GB" sz="2000" dirty="0"/>
              <a:t> </a:t>
            </a:r>
          </a:p>
          <a:p>
            <a:pPr lvl="0"/>
            <a:r>
              <a:rPr lang="en-GB" sz="2000" b="1" dirty="0"/>
              <a:t>Undergraduate Scholarships</a:t>
            </a:r>
            <a:r>
              <a:rPr lang="en-GB" sz="2000" dirty="0"/>
              <a:t>: making it possible for students from less advantaged backgrounds attend Strathclyde. </a:t>
            </a:r>
          </a:p>
          <a:p>
            <a:pPr lvl="0"/>
            <a:endParaRPr lang="en-GB" sz="2000" dirty="0"/>
          </a:p>
          <a:p>
            <a:pPr lvl="0"/>
            <a:r>
              <a:rPr lang="en-GB" sz="2000" b="1" dirty="0"/>
              <a:t>Enhancing Student Experience: </a:t>
            </a:r>
            <a:r>
              <a:rPr lang="en-GB" sz="2000" dirty="0"/>
              <a:t>clubs, societies and projects that enhance students’ overall university experience.</a:t>
            </a:r>
          </a:p>
        </p:txBody>
      </p:sp>
    </p:spTree>
    <p:custDataLst>
      <p:tags r:id="rId1"/>
    </p:custDataLst>
    <p:extLst>
      <p:ext uri="{BB962C8B-B14F-4D97-AF65-F5344CB8AC3E}">
        <p14:creationId xmlns:p14="http://schemas.microsoft.com/office/powerpoint/2010/main" val="3886435363"/>
      </p:ext>
    </p:extLst>
  </p:cSld>
  <p:clrMapOvr>
    <a:masterClrMapping/>
  </p:clrMapOvr>
  <mc:AlternateContent xmlns:mc="http://schemas.openxmlformats.org/markup-compatibility/2006" xmlns:p14="http://schemas.microsoft.com/office/powerpoint/2010/main">
    <mc:Choice Requires="p14">
      <p:transition p14:dur="250">
        <p14:prism isInverted="1"/>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2" descr="I:\Admin\Alumni-Affairs\Common\Publications Library\Supporting Strathclyders\2019\Potential content\Image 2 - scholarship student.jpg">
            <a:extLst>
              <a:ext uri="{FF2B5EF4-FFF2-40B4-BE49-F238E27FC236}">
                <a16:creationId xmlns:a16="http://schemas.microsoft.com/office/drawing/2014/main" id="{2389D17D-596A-47F4-A296-4B089BA5717B}"/>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143020" y="10"/>
            <a:ext cx="9905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91508" y="-2008"/>
            <a:ext cx="4557492"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27490" y="-2"/>
            <a:ext cx="4421511"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 name="Title 1"/>
          <p:cNvSpPr>
            <a:spLocks noGrp="1"/>
          </p:cNvSpPr>
          <p:nvPr>
            <p:ph type="title"/>
          </p:nvPr>
        </p:nvSpPr>
        <p:spPr>
          <a:xfrm>
            <a:off x="7521962" y="426308"/>
            <a:ext cx="3300898" cy="656669"/>
          </a:xfrm>
        </p:spPr>
        <p:txBody>
          <a:bodyPr>
            <a:noAutofit/>
          </a:bodyPr>
          <a:lstStyle/>
          <a:p>
            <a:pPr>
              <a:lnSpc>
                <a:spcPct val="90000"/>
              </a:lnSpc>
            </a:pPr>
            <a:br>
              <a:rPr lang="en-GB" sz="2900" b="1" dirty="0">
                <a:latin typeface="Arial" pitchFamily="34" charset="0"/>
                <a:cs typeface="Arial" pitchFamily="34" charset="0"/>
              </a:rPr>
            </a:br>
            <a:endParaRPr lang="en-GB" sz="2900" b="1" dirty="0"/>
          </a:p>
        </p:txBody>
      </p:sp>
      <p:sp>
        <p:nvSpPr>
          <p:cNvPr id="5" name="Rectangle 4"/>
          <p:cNvSpPr/>
          <p:nvPr/>
        </p:nvSpPr>
        <p:spPr>
          <a:xfrm>
            <a:off x="7297323" y="155551"/>
            <a:ext cx="3750176" cy="4708981"/>
          </a:xfrm>
          <a:prstGeom prst="rect">
            <a:avLst/>
          </a:prstGeom>
        </p:spPr>
        <p:txBody>
          <a:bodyPr wrap="square">
            <a:spAutoFit/>
          </a:bodyPr>
          <a:lstStyle/>
          <a:p>
            <a:r>
              <a:rPr lang="en-GB" sz="2000" dirty="0"/>
              <a:t>Applications must be student-led, from an affiliated club/society or university department and meet one of these priorities:</a:t>
            </a:r>
          </a:p>
          <a:p>
            <a:pPr marL="285750" indent="-285750">
              <a:buFont typeface="Arial" panose="020B0604020202020204" pitchFamily="34" charset="0"/>
              <a:buChar char="•"/>
            </a:pPr>
            <a:r>
              <a:rPr lang="en-GB" sz="2000" dirty="0"/>
              <a:t>Widening participation</a:t>
            </a:r>
          </a:p>
          <a:p>
            <a:pPr marL="285750" indent="-285750">
              <a:buFont typeface="Arial" panose="020B0604020202020204" pitchFamily="34" charset="0"/>
              <a:buChar char="•"/>
            </a:pPr>
            <a:r>
              <a:rPr lang="en-GB" sz="2000" dirty="0"/>
              <a:t>Outstanding student experience</a:t>
            </a:r>
          </a:p>
          <a:p>
            <a:pPr marL="285750" indent="-285750">
              <a:buFont typeface="Arial" panose="020B0604020202020204" pitchFamily="34" charset="0"/>
              <a:buChar char="•"/>
            </a:pPr>
            <a:r>
              <a:rPr lang="en-GB" sz="2000" dirty="0"/>
              <a:t>Engaged and internationally aware students</a:t>
            </a:r>
          </a:p>
          <a:p>
            <a:pPr marL="285750" indent="-285750">
              <a:buFont typeface="Arial" panose="020B0604020202020204" pitchFamily="34" charset="0"/>
              <a:buChar char="•"/>
            </a:pPr>
            <a:r>
              <a:rPr lang="en-GB" sz="2000" dirty="0"/>
              <a:t>Develop graduates who are engaged, enterprising, enquiring and ethically, globally and culturally aware</a:t>
            </a:r>
          </a:p>
          <a:p>
            <a:pPr marL="285750" indent="-285750">
              <a:buFont typeface="Arial" panose="020B0604020202020204" pitchFamily="34" charset="0"/>
              <a:buChar char="•"/>
            </a:pPr>
            <a:r>
              <a:rPr lang="en-GB" sz="2000" dirty="0"/>
              <a:t>High quality learning and teaching</a:t>
            </a:r>
          </a:p>
        </p:txBody>
      </p:sp>
    </p:spTree>
    <p:custDataLst>
      <p:tags r:id="rId1"/>
    </p:custDataLst>
    <p:extLst>
      <p:ext uri="{BB962C8B-B14F-4D97-AF65-F5344CB8AC3E}">
        <p14:creationId xmlns:p14="http://schemas.microsoft.com/office/powerpoint/2010/main" val="1977769899"/>
      </p:ext>
    </p:extLst>
  </p:cSld>
  <p:clrMapOvr>
    <a:masterClrMapping/>
  </p:clrMapOvr>
  <mc:AlternateContent xmlns:mc="http://schemas.openxmlformats.org/markup-compatibility/2006" xmlns:p14="http://schemas.microsoft.com/office/powerpoint/2010/main">
    <mc:Choice Requires="p14">
      <p:transition p14:dur="250">
        <p14:prism isInverted="1"/>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000" y="0"/>
            <a:ext cx="9906000" cy="6860008"/>
          </a:xfrm>
          <a:prstGeom prst="rect">
            <a:avLst/>
          </a:prstGeom>
        </p:spPr>
      </p:pic>
      <p:sp>
        <p:nvSpPr>
          <p:cNvPr id="1028"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91508" y="-2008"/>
            <a:ext cx="4557492"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29"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27490" y="-2"/>
            <a:ext cx="4421511"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 name="Content Placeholder 2"/>
          <p:cNvSpPr>
            <a:spLocks noGrp="1"/>
          </p:cNvSpPr>
          <p:nvPr>
            <p:ph idx="1"/>
          </p:nvPr>
        </p:nvSpPr>
        <p:spPr>
          <a:xfrm>
            <a:off x="7167418" y="529967"/>
            <a:ext cx="3612101" cy="4033853"/>
          </a:xfrm>
        </p:spPr>
        <p:txBody>
          <a:bodyPr anchor="t">
            <a:normAutofit fontScale="92500" lnSpcReduction="10000"/>
          </a:bodyPr>
          <a:lstStyle/>
          <a:p>
            <a:pPr marL="457200" lvl="1" indent="0">
              <a:lnSpc>
                <a:spcPct val="90000"/>
              </a:lnSpc>
              <a:buNone/>
            </a:pPr>
            <a:endParaRPr lang="en-GB" sz="1600" dirty="0"/>
          </a:p>
          <a:p>
            <a:pPr marL="0" indent="0">
              <a:buNone/>
            </a:pPr>
            <a:r>
              <a:rPr lang="en-GB" sz="2200" dirty="0"/>
              <a:t>Application process:</a:t>
            </a:r>
          </a:p>
          <a:p>
            <a:pPr marL="285750" indent="-285750">
              <a:buFont typeface="Arial" panose="020B0604020202020204" pitchFamily="34" charset="0"/>
              <a:buChar char="•"/>
            </a:pPr>
            <a:r>
              <a:rPr lang="en-GB" sz="2200" dirty="0"/>
              <a:t>Read the guidance document</a:t>
            </a:r>
          </a:p>
          <a:p>
            <a:pPr marL="285750" indent="-285750">
              <a:buFont typeface="Arial" panose="020B0604020202020204" pitchFamily="34" charset="0"/>
              <a:buChar char="•"/>
            </a:pPr>
            <a:r>
              <a:rPr lang="en-GB" sz="2200" dirty="0"/>
              <a:t>Complete the online application form </a:t>
            </a:r>
          </a:p>
          <a:p>
            <a:pPr marL="285750" indent="-285750">
              <a:buFont typeface="Arial" panose="020B0604020202020204" pitchFamily="34" charset="0"/>
              <a:buChar char="•"/>
            </a:pPr>
            <a:r>
              <a:rPr lang="en-GB" sz="2200" dirty="0"/>
              <a:t>Include a budget </a:t>
            </a:r>
          </a:p>
          <a:p>
            <a:pPr marL="285750" indent="-285750">
              <a:buFont typeface="Arial" panose="020B0604020202020204" pitchFamily="34" charset="0"/>
              <a:buChar char="•"/>
            </a:pPr>
            <a:r>
              <a:rPr lang="en-GB" sz="2200" dirty="0"/>
              <a:t>Submit before 10</a:t>
            </a:r>
            <a:r>
              <a:rPr lang="en-GB" sz="2200" baseline="30000" dirty="0"/>
              <a:t>th</a:t>
            </a:r>
            <a:r>
              <a:rPr lang="en-GB" sz="2200" dirty="0"/>
              <a:t> April </a:t>
            </a:r>
          </a:p>
          <a:p>
            <a:pPr marL="285750" indent="-285750">
              <a:buFont typeface="Arial" panose="020B0604020202020204" pitchFamily="34" charset="0"/>
              <a:buChar char="•"/>
            </a:pPr>
            <a:r>
              <a:rPr lang="en-GB" sz="2200" dirty="0"/>
              <a:t>Funds are awarded in June</a:t>
            </a:r>
          </a:p>
          <a:p>
            <a:pPr marL="285750" indent="-285750">
              <a:buFont typeface="Arial" panose="020B0604020202020204" pitchFamily="34" charset="0"/>
              <a:buChar char="•"/>
            </a:pPr>
            <a:r>
              <a:rPr lang="en-GB" sz="2200" dirty="0"/>
              <a:t>Report on your project Spring 2023</a:t>
            </a:r>
          </a:p>
          <a:p>
            <a:pPr marL="285750" indent="-285750">
              <a:buFont typeface="Arial" panose="020B0604020202020204" pitchFamily="34" charset="0"/>
              <a:buChar char="•"/>
            </a:pPr>
            <a:r>
              <a:rPr lang="en-GB" sz="2200" dirty="0"/>
              <a:t>Second round of funding opens in Autumn</a:t>
            </a:r>
          </a:p>
          <a:p>
            <a:pPr marL="285750" indent="-285750">
              <a:buFont typeface="Arial" panose="020B0604020202020204" pitchFamily="34" charset="0"/>
              <a:buChar char="•"/>
            </a:pPr>
            <a:endParaRPr lang="en-GB" sz="2000" dirty="0"/>
          </a:p>
          <a:p>
            <a:pPr>
              <a:lnSpc>
                <a:spcPct val="90000"/>
              </a:lnSpc>
            </a:pPr>
            <a:endParaRPr lang="en-GB" sz="1800" dirty="0"/>
          </a:p>
        </p:txBody>
      </p:sp>
    </p:spTree>
    <p:custDataLst>
      <p:tags r:id="rId1"/>
    </p:custDataLst>
    <p:extLst>
      <p:ext uri="{BB962C8B-B14F-4D97-AF65-F5344CB8AC3E}">
        <p14:creationId xmlns:p14="http://schemas.microsoft.com/office/powerpoint/2010/main" val="1688891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2337" y="668622"/>
            <a:ext cx="11276147" cy="1477328"/>
          </a:xfrm>
          <a:prstGeom prst="rect">
            <a:avLst/>
          </a:prstGeom>
          <a:noFill/>
        </p:spPr>
        <p:txBody>
          <a:bodyPr wrap="square" rtlCol="0">
            <a:spAutoFit/>
          </a:bodyPr>
          <a:lstStyle/>
          <a:p>
            <a:r>
              <a:rPr lang="en-GB" sz="3600" b="1" dirty="0">
                <a:solidFill>
                  <a:schemeClr val="bg1"/>
                </a:solidFill>
              </a:rPr>
              <a:t>Apply online now </a:t>
            </a:r>
          </a:p>
          <a:p>
            <a:r>
              <a:rPr lang="en-GB" sz="3600" dirty="0">
                <a:solidFill>
                  <a:schemeClr val="bg1"/>
                </a:solidFill>
              </a:rPr>
              <a:t>https://www.alumni.strath.ac.uk/alumni-fund-applications</a:t>
            </a:r>
          </a:p>
          <a:p>
            <a:endParaRPr lang="en-GB" dirty="0">
              <a:solidFill>
                <a:schemeClr val="bg1"/>
              </a:solidFill>
            </a:endParaRPr>
          </a:p>
        </p:txBody>
      </p:sp>
      <p:sp>
        <p:nvSpPr>
          <p:cNvPr id="6" name="TextBox 5"/>
          <p:cNvSpPr txBox="1"/>
          <p:nvPr/>
        </p:nvSpPr>
        <p:spPr>
          <a:xfrm>
            <a:off x="4329883" y="3112557"/>
            <a:ext cx="6520872" cy="1200329"/>
          </a:xfrm>
          <a:prstGeom prst="rect">
            <a:avLst/>
          </a:prstGeom>
          <a:noFill/>
        </p:spPr>
        <p:txBody>
          <a:bodyPr wrap="square" rtlCol="0">
            <a:spAutoFit/>
          </a:bodyPr>
          <a:lstStyle/>
          <a:p>
            <a:r>
              <a:rPr lang="en-GB" sz="3600" b="1" dirty="0">
                <a:solidFill>
                  <a:schemeClr val="bg1"/>
                </a:solidFill>
              </a:rPr>
              <a:t>Any questions?</a:t>
            </a:r>
          </a:p>
          <a:p>
            <a:r>
              <a:rPr lang="en-GB" sz="3600" dirty="0">
                <a:solidFill>
                  <a:schemeClr val="bg1"/>
                </a:solidFill>
              </a:rPr>
              <a:t>developmentoffice@strath.ac.uk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98" y="2675870"/>
            <a:ext cx="2951759" cy="2073704"/>
          </a:xfrm>
          <a:prstGeom prst="rect">
            <a:avLst/>
          </a:prstGeom>
        </p:spPr>
      </p:pic>
    </p:spTree>
    <p:extLst>
      <p:ext uri="{BB962C8B-B14F-4D97-AF65-F5344CB8AC3E}">
        <p14:creationId xmlns:p14="http://schemas.microsoft.com/office/powerpoint/2010/main" val="19496059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StrathUnion">
      <a:dk1>
        <a:srgbClr val="17243E"/>
      </a:dk1>
      <a:lt1>
        <a:srgbClr val="FFFFFF"/>
      </a:lt1>
      <a:dk2>
        <a:srgbClr val="5FDBD3"/>
      </a:dk2>
      <a:lt2>
        <a:srgbClr val="E8ABB4"/>
      </a:lt2>
      <a:accent1>
        <a:srgbClr val="FDCA55"/>
      </a:accent1>
      <a:accent2>
        <a:srgbClr val="E8ABB4"/>
      </a:accent2>
      <a:accent3>
        <a:srgbClr val="5FDBD3"/>
      </a:accent3>
      <a:accent4>
        <a:srgbClr val="17243E"/>
      </a:accent4>
      <a:accent5>
        <a:srgbClr val="FFFFFF"/>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2023</Words>
  <Application>Microsoft Office PowerPoint</Application>
  <PresentationFormat>Widescreen</PresentationFormat>
  <Paragraphs>152</Paragraphs>
  <Slides>29</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Baguet Script</vt:lpstr>
      <vt:lpstr>Calibri</vt:lpstr>
      <vt:lpstr>Calibri Light</vt:lpstr>
      <vt:lpstr>Dreaming Outloud Pro</vt:lpstr>
      <vt:lpstr>Dreaming Outloud Script Pro</vt:lpstr>
      <vt:lpstr>Marr Sans Web</vt:lpstr>
      <vt:lpstr>Office Theme</vt:lpstr>
      <vt:lpstr>1_Office Theme</vt:lpstr>
      <vt:lpstr>Societies AGM</vt:lpstr>
      <vt:lpstr>Before we begin</vt:lpstr>
      <vt:lpstr>Agenda</vt:lpstr>
      <vt:lpstr>Alumni Fund Spring Application Process is OPEN</vt:lpstr>
      <vt:lpstr>Alumni Fund</vt:lpstr>
      <vt:lpstr>PowerPoint Presentation</vt:lpstr>
      <vt:lpstr> </vt:lpstr>
      <vt:lpstr>PowerPoint Presentation</vt:lpstr>
      <vt:lpstr>PowerPoint Presentation</vt:lpstr>
      <vt:lpstr>Socs Exec Candidates</vt:lpstr>
      <vt:lpstr>Benn Rapson</vt:lpstr>
      <vt:lpstr>Emma Reavey</vt:lpstr>
      <vt:lpstr>Haroon Zaka Tarar Muqadas</vt:lpstr>
      <vt:lpstr>Ioannis Falkonakis</vt:lpstr>
      <vt:lpstr>Jamie Campbell</vt:lpstr>
      <vt:lpstr>Sheik Abdul Malik</vt:lpstr>
      <vt:lpstr>Shreya Sachdeva</vt:lpstr>
      <vt:lpstr>Socs Exec Election</vt:lpstr>
      <vt:lpstr>STAR Awards!</vt:lpstr>
      <vt:lpstr>Charity Month</vt:lpstr>
      <vt:lpstr>Charity Month- WINNERS</vt:lpstr>
      <vt:lpstr>PowerPoint Presentation</vt:lpstr>
      <vt:lpstr>Finances</vt:lpstr>
      <vt:lpstr>Fundraising for your society</vt:lpstr>
      <vt:lpstr>AGMs, handovers &amp; re-affiliation</vt:lpstr>
      <vt:lpstr>Vote for your Socs Exec 2022/23!</vt:lpstr>
      <vt:lpstr>Ask the Societies Exec</vt:lpstr>
      <vt:lpstr>AOCB</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Societies GM2</dc:title>
  <dc:creator>Jodie Waite</dc:creator>
  <cp:lastModifiedBy>Jennifer Thomson (Student)</cp:lastModifiedBy>
  <cp:revision>5</cp:revision>
  <dcterms:created xsi:type="dcterms:W3CDTF">2021-11-16T15:17:13Z</dcterms:created>
  <dcterms:modified xsi:type="dcterms:W3CDTF">2022-03-16T16:19:27Z</dcterms:modified>
</cp:coreProperties>
</file>