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23" r:id="rId2"/>
  </p:sldMasterIdLst>
  <p:sldIdLst>
    <p:sldId id="256" r:id="rId3"/>
    <p:sldId id="272" r:id="rId4"/>
    <p:sldId id="257" r:id="rId5"/>
    <p:sldId id="258" r:id="rId6"/>
    <p:sldId id="264" r:id="rId7"/>
    <p:sldId id="265" r:id="rId8"/>
    <p:sldId id="259" r:id="rId9"/>
    <p:sldId id="260" r:id="rId10"/>
    <p:sldId id="261" r:id="rId11"/>
    <p:sldId id="262"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A4CF26-1B9F-4843-BA00-D16C523E858A}" v="17" dt="2021-10-04T11:25:41.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Waite" userId="823f3760-8df7-4b3b-b2d8-68ac8ee91651" providerId="ADAL" clId="{F7A4CF26-1B9F-4843-BA00-D16C523E858A}"/>
    <pc:docChg chg="undo custSel addSld delSld modSld">
      <pc:chgData name="Jodie Waite" userId="823f3760-8df7-4b3b-b2d8-68ac8ee91651" providerId="ADAL" clId="{F7A4CF26-1B9F-4843-BA00-D16C523E858A}" dt="2021-10-04T11:26:52.475" v="2690" actId="1076"/>
      <pc:docMkLst>
        <pc:docMk/>
      </pc:docMkLst>
      <pc:sldChg chg="addSp delSp modSp mod addAnim delAnim">
        <pc:chgData name="Jodie Waite" userId="823f3760-8df7-4b3b-b2d8-68ac8ee91651" providerId="ADAL" clId="{F7A4CF26-1B9F-4843-BA00-D16C523E858A}" dt="2021-10-04T11:17:48.127" v="2650"/>
        <pc:sldMkLst>
          <pc:docMk/>
          <pc:sldMk cId="15976929" sldId="256"/>
        </pc:sldMkLst>
        <pc:spChg chg="mod">
          <ac:chgData name="Jodie Waite" userId="823f3760-8df7-4b3b-b2d8-68ac8ee91651" providerId="ADAL" clId="{F7A4CF26-1B9F-4843-BA00-D16C523E858A}" dt="2021-10-04T11:17:48.127" v="2648" actId="26606"/>
          <ac:spMkLst>
            <pc:docMk/>
            <pc:sldMk cId="15976929" sldId="256"/>
            <ac:spMk id="2" creationId="{4D456BC2-F6C5-4D93-91D4-E70599DC41F9}"/>
          </ac:spMkLst>
        </pc:spChg>
        <pc:spChg chg="mod">
          <ac:chgData name="Jodie Waite" userId="823f3760-8df7-4b3b-b2d8-68ac8ee91651" providerId="ADAL" clId="{F7A4CF26-1B9F-4843-BA00-D16C523E858A}" dt="2021-10-04T11:17:48.127" v="2648" actId="26606"/>
          <ac:spMkLst>
            <pc:docMk/>
            <pc:sldMk cId="15976929" sldId="256"/>
            <ac:spMk id="3" creationId="{6CAD6B4B-DE36-4E59-81AC-9C92FB35C978}"/>
          </ac:spMkLst>
        </pc:spChg>
        <pc:spChg chg="add del">
          <ac:chgData name="Jodie Waite" userId="823f3760-8df7-4b3b-b2d8-68ac8ee91651" providerId="ADAL" clId="{F7A4CF26-1B9F-4843-BA00-D16C523E858A}" dt="2021-10-04T11:17:48.127" v="2648" actId="26606"/>
          <ac:spMkLst>
            <pc:docMk/>
            <pc:sldMk cId="15976929" sldId="256"/>
            <ac:spMk id="15" creationId="{41AC6C06-99FE-4BA1-BC82-8406A424CD67}"/>
          </ac:spMkLst>
        </pc:spChg>
        <pc:spChg chg="add del">
          <ac:chgData name="Jodie Waite" userId="823f3760-8df7-4b3b-b2d8-68ac8ee91651" providerId="ADAL" clId="{F7A4CF26-1B9F-4843-BA00-D16C523E858A}" dt="2021-10-04T11:17:48.127" v="2648" actId="26606"/>
          <ac:spMkLst>
            <pc:docMk/>
            <pc:sldMk cId="15976929" sldId="256"/>
            <ac:spMk id="17" creationId="{7AEC842D-C905-4DEA-B1C3-CA51995C572A}"/>
          </ac:spMkLst>
        </pc:spChg>
        <pc:spChg chg="add del">
          <ac:chgData name="Jodie Waite" userId="823f3760-8df7-4b3b-b2d8-68ac8ee91651" providerId="ADAL" clId="{F7A4CF26-1B9F-4843-BA00-D16C523E858A}" dt="2021-10-04T11:17:48.127" v="2648" actId="26606"/>
          <ac:spMkLst>
            <pc:docMk/>
            <pc:sldMk cId="15976929" sldId="256"/>
            <ac:spMk id="31" creationId="{1DB043B4-68C6-45B9-82AC-A5800EADB8DB}"/>
          </ac:spMkLst>
        </pc:spChg>
        <pc:spChg chg="add del">
          <ac:chgData name="Jodie Waite" userId="823f3760-8df7-4b3b-b2d8-68ac8ee91651" providerId="ADAL" clId="{F7A4CF26-1B9F-4843-BA00-D16C523E858A}" dt="2021-10-04T11:17:40.391" v="2643" actId="26606"/>
          <ac:spMkLst>
            <pc:docMk/>
            <pc:sldMk cId="15976929" sldId="256"/>
            <ac:spMk id="71" creationId="{1DB043B4-68C6-45B9-82AC-A5800EADB8DB}"/>
          </ac:spMkLst>
        </pc:spChg>
        <pc:spChg chg="add del">
          <ac:chgData name="Jodie Waite" userId="823f3760-8df7-4b3b-b2d8-68ac8ee91651" providerId="ADAL" clId="{F7A4CF26-1B9F-4843-BA00-D16C523E858A}" dt="2021-10-04T11:17:40.391" v="2643" actId="26606"/>
          <ac:spMkLst>
            <pc:docMk/>
            <pc:sldMk cId="15976929" sldId="256"/>
            <ac:spMk id="77" creationId="{94459D96-B947-4C7F-8BCA-915F8B07C0AA}"/>
          </ac:spMkLst>
        </pc:spChg>
        <pc:spChg chg="add del">
          <ac:chgData name="Jodie Waite" userId="823f3760-8df7-4b3b-b2d8-68ac8ee91651" providerId="ADAL" clId="{F7A4CF26-1B9F-4843-BA00-D16C523E858A}" dt="2021-10-04T11:17:48.112" v="2647" actId="26606"/>
          <ac:spMkLst>
            <pc:docMk/>
            <pc:sldMk cId="15976929" sldId="256"/>
            <ac:spMk id="2052" creationId="{1DB043B4-68C6-45B9-82AC-A5800EADB8DB}"/>
          </ac:spMkLst>
        </pc:spChg>
        <pc:spChg chg="add del">
          <ac:chgData name="Jodie Waite" userId="823f3760-8df7-4b3b-b2d8-68ac8ee91651" providerId="ADAL" clId="{F7A4CF26-1B9F-4843-BA00-D16C523E858A}" dt="2021-10-04T11:17:48.112" v="2647" actId="26606"/>
          <ac:spMkLst>
            <pc:docMk/>
            <pc:sldMk cId="15976929" sldId="256"/>
            <ac:spMk id="2053" creationId="{AD4EA4DF-0E7C-4098-86F6-7D0ACAEFC0BF}"/>
          </ac:spMkLst>
        </pc:spChg>
        <pc:spChg chg="add del">
          <ac:chgData name="Jodie Waite" userId="823f3760-8df7-4b3b-b2d8-68ac8ee91651" providerId="ADAL" clId="{F7A4CF26-1B9F-4843-BA00-D16C523E858A}" dt="2021-10-04T11:17:48.112" v="2647" actId="26606"/>
          <ac:spMkLst>
            <pc:docMk/>
            <pc:sldMk cId="15976929" sldId="256"/>
            <ac:spMk id="2054" creationId="{FE05BC49-0F00-4C85-9AF5-A0CC5B39C8D2}"/>
          </ac:spMkLst>
        </pc:spChg>
        <pc:spChg chg="add">
          <ac:chgData name="Jodie Waite" userId="823f3760-8df7-4b3b-b2d8-68ac8ee91651" providerId="ADAL" clId="{F7A4CF26-1B9F-4843-BA00-D16C523E858A}" dt="2021-10-04T11:17:48.127" v="2648" actId="26606"/>
          <ac:spMkLst>
            <pc:docMk/>
            <pc:sldMk cId="15976929" sldId="256"/>
            <ac:spMk id="2056" creationId="{1DB043B4-68C6-45B9-82AC-A5800EADB8DB}"/>
          </ac:spMkLst>
        </pc:spChg>
        <pc:spChg chg="add">
          <ac:chgData name="Jodie Waite" userId="823f3760-8df7-4b3b-b2d8-68ac8ee91651" providerId="ADAL" clId="{F7A4CF26-1B9F-4843-BA00-D16C523E858A}" dt="2021-10-04T11:17:48.127" v="2648" actId="26606"/>
          <ac:spMkLst>
            <pc:docMk/>
            <pc:sldMk cId="15976929" sldId="256"/>
            <ac:spMk id="2058" creationId="{94459D96-B947-4C7F-8BCA-915F8B07C0AA}"/>
          </ac:spMkLst>
        </pc:spChg>
        <pc:grpChg chg="add del">
          <ac:chgData name="Jodie Waite" userId="823f3760-8df7-4b3b-b2d8-68ac8ee91651" providerId="ADAL" clId="{F7A4CF26-1B9F-4843-BA00-D16C523E858A}" dt="2021-10-04T11:17:48.127" v="2648" actId="26606"/>
          <ac:grpSpMkLst>
            <pc:docMk/>
            <pc:sldMk cId="15976929" sldId="256"/>
            <ac:grpSpMk id="32" creationId="{4592A8CB-0B0A-43A5-86F4-712B0C469671}"/>
          </ac:grpSpMkLst>
        </pc:grpChg>
        <pc:grpChg chg="add del">
          <ac:chgData name="Jodie Waite" userId="823f3760-8df7-4b3b-b2d8-68ac8ee91651" providerId="ADAL" clId="{F7A4CF26-1B9F-4843-BA00-D16C523E858A}" dt="2021-10-04T11:17:40.391" v="2643" actId="26606"/>
          <ac:grpSpMkLst>
            <pc:docMk/>
            <pc:sldMk cId="15976929" sldId="256"/>
            <ac:grpSpMk id="73" creationId="{73840CF4-F848-4FE0-AEA6-C9E806911B9E}"/>
          </ac:grpSpMkLst>
        </pc:grpChg>
        <pc:grpChg chg="add">
          <ac:chgData name="Jodie Waite" userId="823f3760-8df7-4b3b-b2d8-68ac8ee91651" providerId="ADAL" clId="{F7A4CF26-1B9F-4843-BA00-D16C523E858A}" dt="2021-10-04T11:17:48.127" v="2648" actId="26606"/>
          <ac:grpSpMkLst>
            <pc:docMk/>
            <pc:sldMk cId="15976929" sldId="256"/>
            <ac:grpSpMk id="2057" creationId="{73840CF4-F848-4FE0-AEA6-C9E806911B9E}"/>
          </ac:grpSpMkLst>
        </pc:grpChg>
        <pc:picChg chg="del">
          <ac:chgData name="Jodie Waite" userId="823f3760-8df7-4b3b-b2d8-68ac8ee91651" providerId="ADAL" clId="{F7A4CF26-1B9F-4843-BA00-D16C523E858A}" dt="2021-10-04T11:17:15.691" v="2639" actId="478"/>
          <ac:picMkLst>
            <pc:docMk/>
            <pc:sldMk cId="15976929" sldId="256"/>
            <ac:picMk id="4" creationId="{97122307-FD16-4BE8-8978-B2B6B16CFFE4}"/>
          </ac:picMkLst>
        </pc:picChg>
        <pc:picChg chg="add mod ord">
          <ac:chgData name="Jodie Waite" userId="823f3760-8df7-4b3b-b2d8-68ac8ee91651" providerId="ADAL" clId="{F7A4CF26-1B9F-4843-BA00-D16C523E858A}" dt="2021-10-04T11:17:48.127" v="2648" actId="26606"/>
          <ac:picMkLst>
            <pc:docMk/>
            <pc:sldMk cId="15976929" sldId="256"/>
            <ac:picMk id="2050" creationId="{5726D4EC-B23D-4AA5-BBC4-6E9B6C5B7B96}"/>
          </ac:picMkLst>
        </pc:picChg>
      </pc:sldChg>
      <pc:sldChg chg="addSp modSp mod setBg">
        <pc:chgData name="Jodie Waite" userId="823f3760-8df7-4b3b-b2d8-68ac8ee91651" providerId="ADAL" clId="{F7A4CF26-1B9F-4843-BA00-D16C523E858A}" dt="2021-10-04T11:15:04.218" v="2636" actId="1076"/>
        <pc:sldMkLst>
          <pc:docMk/>
          <pc:sldMk cId="3618999544" sldId="257"/>
        </pc:sldMkLst>
        <pc:spChg chg="mod">
          <ac:chgData name="Jodie Waite" userId="823f3760-8df7-4b3b-b2d8-68ac8ee91651" providerId="ADAL" clId="{F7A4CF26-1B9F-4843-BA00-D16C523E858A}" dt="2021-10-04T11:15:04.218" v="2636" actId="1076"/>
          <ac:spMkLst>
            <pc:docMk/>
            <pc:sldMk cId="3618999544" sldId="257"/>
            <ac:spMk id="2" creationId="{0966E0F5-5285-4225-9E1D-0D3204FC71EF}"/>
          </ac:spMkLst>
        </pc:spChg>
        <pc:spChg chg="mod">
          <ac:chgData name="Jodie Waite" userId="823f3760-8df7-4b3b-b2d8-68ac8ee91651" providerId="ADAL" clId="{F7A4CF26-1B9F-4843-BA00-D16C523E858A}" dt="2021-10-04T11:14:55.009" v="2635" actId="26606"/>
          <ac:spMkLst>
            <pc:docMk/>
            <pc:sldMk cId="3618999544" sldId="257"/>
            <ac:spMk id="3" creationId="{AA0C4CB2-8414-46FB-A04E-B8568DEEF001}"/>
          </ac:spMkLst>
        </pc:spChg>
        <pc:spChg chg="add">
          <ac:chgData name="Jodie Waite" userId="823f3760-8df7-4b3b-b2d8-68ac8ee91651" providerId="ADAL" clId="{F7A4CF26-1B9F-4843-BA00-D16C523E858A}" dt="2021-10-04T11:14:55.009" v="2635" actId="26606"/>
          <ac:spMkLst>
            <pc:docMk/>
            <pc:sldMk cId="3618999544" sldId="257"/>
            <ac:spMk id="10" creationId="{A5931BE0-4B93-4D6C-878E-ACC59D6B4587}"/>
          </ac:spMkLst>
        </pc:spChg>
        <pc:spChg chg="add">
          <ac:chgData name="Jodie Waite" userId="823f3760-8df7-4b3b-b2d8-68ac8ee91651" providerId="ADAL" clId="{F7A4CF26-1B9F-4843-BA00-D16C523E858A}" dt="2021-10-04T11:14:55.009" v="2635" actId="26606"/>
          <ac:spMkLst>
            <pc:docMk/>
            <pc:sldMk cId="3618999544" sldId="257"/>
            <ac:spMk id="17" creationId="{647A77D8-817B-4A9F-86AA-FE781E813DBC}"/>
          </ac:spMkLst>
        </pc:spChg>
        <pc:grpChg chg="add">
          <ac:chgData name="Jodie Waite" userId="823f3760-8df7-4b3b-b2d8-68ac8ee91651" providerId="ADAL" clId="{F7A4CF26-1B9F-4843-BA00-D16C523E858A}" dt="2021-10-04T11:14:55.009" v="2635" actId="26606"/>
          <ac:grpSpMkLst>
            <pc:docMk/>
            <pc:sldMk cId="3618999544" sldId="257"/>
            <ac:grpSpMk id="12" creationId="{183B29DA-9BB8-4BA8-B8E1-8C2B544078C7}"/>
          </ac:grpSpMkLst>
        </pc:grpChg>
        <pc:picChg chg="add mod">
          <ac:chgData name="Jodie Waite" userId="823f3760-8df7-4b3b-b2d8-68ac8ee91651" providerId="ADAL" clId="{F7A4CF26-1B9F-4843-BA00-D16C523E858A}" dt="2021-10-04T11:14:55.009" v="2635" actId="26606"/>
          <ac:picMkLst>
            <pc:docMk/>
            <pc:sldMk cId="3618999544" sldId="257"/>
            <ac:picMk id="5" creationId="{37384673-6311-4F64-82FD-A47799A341D4}"/>
          </ac:picMkLst>
        </pc:picChg>
      </pc:sldChg>
      <pc:sldChg chg="addSp delSp modSp mod setBg">
        <pc:chgData name="Jodie Waite" userId="823f3760-8df7-4b3b-b2d8-68ac8ee91651" providerId="ADAL" clId="{F7A4CF26-1B9F-4843-BA00-D16C523E858A}" dt="2021-10-04T11:15:28.771" v="2637" actId="26606"/>
        <pc:sldMkLst>
          <pc:docMk/>
          <pc:sldMk cId="4113555962" sldId="258"/>
        </pc:sldMkLst>
        <pc:spChg chg="mod">
          <ac:chgData name="Jodie Waite" userId="823f3760-8df7-4b3b-b2d8-68ac8ee91651" providerId="ADAL" clId="{F7A4CF26-1B9F-4843-BA00-D16C523E858A}" dt="2021-10-04T11:15:28.771" v="2637" actId="26606"/>
          <ac:spMkLst>
            <pc:docMk/>
            <pc:sldMk cId="4113555962" sldId="258"/>
            <ac:spMk id="2" creationId="{670FF826-FD51-45C6-A1DC-AE37DF111911}"/>
          </ac:spMkLst>
        </pc:spChg>
        <pc:spChg chg="del mod">
          <ac:chgData name="Jodie Waite" userId="823f3760-8df7-4b3b-b2d8-68ac8ee91651" providerId="ADAL" clId="{F7A4CF26-1B9F-4843-BA00-D16C523E858A}" dt="2021-10-04T11:15:28.771" v="2637" actId="26606"/>
          <ac:spMkLst>
            <pc:docMk/>
            <pc:sldMk cId="4113555962" sldId="258"/>
            <ac:spMk id="3" creationId="{83572779-9054-4ED4-98A1-F5AFA5E2D78C}"/>
          </ac:spMkLst>
        </pc:spChg>
        <pc:spChg chg="add">
          <ac:chgData name="Jodie Waite" userId="823f3760-8df7-4b3b-b2d8-68ac8ee91651" providerId="ADAL" clId="{F7A4CF26-1B9F-4843-BA00-D16C523E858A}" dt="2021-10-04T11:15:28.771" v="2637" actId="26606"/>
          <ac:spMkLst>
            <pc:docMk/>
            <pc:sldMk cId="4113555962" sldId="258"/>
            <ac:spMk id="9" creationId="{60B7752B-728D-4CA3-8923-C4F7F77029E3}"/>
          </ac:spMkLst>
        </pc:spChg>
        <pc:spChg chg="add">
          <ac:chgData name="Jodie Waite" userId="823f3760-8df7-4b3b-b2d8-68ac8ee91651" providerId="ADAL" clId="{F7A4CF26-1B9F-4843-BA00-D16C523E858A}" dt="2021-10-04T11:15:28.771" v="2637" actId="26606"/>
          <ac:spMkLst>
            <pc:docMk/>
            <pc:sldMk cId="4113555962" sldId="258"/>
            <ac:spMk id="11" creationId="{88392DC7-0988-443B-A0D0-E726C7DB622B}"/>
          </ac:spMkLst>
        </pc:spChg>
        <pc:graphicFrameChg chg="add">
          <ac:chgData name="Jodie Waite" userId="823f3760-8df7-4b3b-b2d8-68ac8ee91651" providerId="ADAL" clId="{F7A4CF26-1B9F-4843-BA00-D16C523E858A}" dt="2021-10-04T11:15:28.771" v="2637" actId="26606"/>
          <ac:graphicFrameMkLst>
            <pc:docMk/>
            <pc:sldMk cId="4113555962" sldId="258"/>
            <ac:graphicFrameMk id="5" creationId="{CB4ADC33-84C5-44FC-B139-FDB9F2864E4E}"/>
          </ac:graphicFrameMkLst>
        </pc:graphicFrameChg>
      </pc:sldChg>
      <pc:sldChg chg="addSp modSp mod setBg">
        <pc:chgData name="Jodie Waite" userId="823f3760-8df7-4b3b-b2d8-68ac8ee91651" providerId="ADAL" clId="{F7A4CF26-1B9F-4843-BA00-D16C523E858A}" dt="2021-10-04T11:23:17.436" v="2681" actId="1076"/>
        <pc:sldMkLst>
          <pc:docMk/>
          <pc:sldMk cId="2790650392" sldId="259"/>
        </pc:sldMkLst>
        <pc:spChg chg="mod">
          <ac:chgData name="Jodie Waite" userId="823f3760-8df7-4b3b-b2d8-68ac8ee91651" providerId="ADAL" clId="{F7A4CF26-1B9F-4843-BA00-D16C523E858A}" dt="2021-10-04T11:22:52.076" v="2673" actId="26606"/>
          <ac:spMkLst>
            <pc:docMk/>
            <pc:sldMk cId="2790650392" sldId="259"/>
            <ac:spMk id="2" creationId="{97E82653-EB3D-4F9D-A449-051E4167416C}"/>
          </ac:spMkLst>
        </pc:spChg>
        <pc:spChg chg="mod">
          <ac:chgData name="Jodie Waite" userId="823f3760-8df7-4b3b-b2d8-68ac8ee91651" providerId="ADAL" clId="{F7A4CF26-1B9F-4843-BA00-D16C523E858A}" dt="2021-10-04T11:23:10.816" v="2679" actId="27636"/>
          <ac:spMkLst>
            <pc:docMk/>
            <pc:sldMk cId="2790650392" sldId="259"/>
            <ac:spMk id="3" creationId="{B7625450-0963-4083-ADC5-F2DAE471076B}"/>
          </ac:spMkLst>
        </pc:spChg>
        <pc:spChg chg="add">
          <ac:chgData name="Jodie Waite" userId="823f3760-8df7-4b3b-b2d8-68ac8ee91651" providerId="ADAL" clId="{F7A4CF26-1B9F-4843-BA00-D16C523E858A}" dt="2021-10-04T11:22:52.076" v="2673" actId="26606"/>
          <ac:spMkLst>
            <pc:docMk/>
            <pc:sldMk cId="2790650392" sldId="259"/>
            <ac:spMk id="10" creationId="{A5931BE0-4B93-4D6C-878E-ACC59D6B4587}"/>
          </ac:spMkLst>
        </pc:spChg>
        <pc:spChg chg="add">
          <ac:chgData name="Jodie Waite" userId="823f3760-8df7-4b3b-b2d8-68ac8ee91651" providerId="ADAL" clId="{F7A4CF26-1B9F-4843-BA00-D16C523E858A}" dt="2021-10-04T11:22:52.076" v="2673" actId="26606"/>
          <ac:spMkLst>
            <pc:docMk/>
            <pc:sldMk cId="2790650392" sldId="259"/>
            <ac:spMk id="17" creationId="{647A77D8-817B-4A9F-86AA-FE781E813DBC}"/>
          </ac:spMkLst>
        </pc:spChg>
        <pc:grpChg chg="add">
          <ac:chgData name="Jodie Waite" userId="823f3760-8df7-4b3b-b2d8-68ac8ee91651" providerId="ADAL" clId="{F7A4CF26-1B9F-4843-BA00-D16C523E858A}" dt="2021-10-04T11:22:52.076" v="2673" actId="26606"/>
          <ac:grpSpMkLst>
            <pc:docMk/>
            <pc:sldMk cId="2790650392" sldId="259"/>
            <ac:grpSpMk id="12" creationId="{183B29DA-9BB8-4BA8-B8E1-8C2B544078C7}"/>
          </ac:grpSpMkLst>
        </pc:grpChg>
        <pc:picChg chg="add mod">
          <ac:chgData name="Jodie Waite" userId="823f3760-8df7-4b3b-b2d8-68ac8ee91651" providerId="ADAL" clId="{F7A4CF26-1B9F-4843-BA00-D16C523E858A}" dt="2021-10-04T11:23:17.436" v="2681" actId="1076"/>
          <ac:picMkLst>
            <pc:docMk/>
            <pc:sldMk cId="2790650392" sldId="259"/>
            <ac:picMk id="5" creationId="{84A75A4C-691E-4679-995E-8DDFCE7D96EA}"/>
          </ac:picMkLst>
        </pc:picChg>
      </pc:sldChg>
      <pc:sldChg chg="addSp delSp modSp mod setBg">
        <pc:chgData name="Jodie Waite" userId="823f3760-8df7-4b3b-b2d8-68ac8ee91651" providerId="ADAL" clId="{F7A4CF26-1B9F-4843-BA00-D16C523E858A}" dt="2021-10-04T11:22:07.175" v="2671" actId="1076"/>
        <pc:sldMkLst>
          <pc:docMk/>
          <pc:sldMk cId="2343777511" sldId="260"/>
        </pc:sldMkLst>
        <pc:spChg chg="mod">
          <ac:chgData name="Jodie Waite" userId="823f3760-8df7-4b3b-b2d8-68ac8ee91651" providerId="ADAL" clId="{F7A4CF26-1B9F-4843-BA00-D16C523E858A}" dt="2021-10-04T11:21:54.649" v="2670" actId="1076"/>
          <ac:spMkLst>
            <pc:docMk/>
            <pc:sldMk cId="2343777511" sldId="260"/>
            <ac:spMk id="2" creationId="{1A88A41C-92CD-4D1C-A020-5FEB84D384F0}"/>
          </ac:spMkLst>
        </pc:spChg>
        <pc:spChg chg="mod ord">
          <ac:chgData name="Jodie Waite" userId="823f3760-8df7-4b3b-b2d8-68ac8ee91651" providerId="ADAL" clId="{F7A4CF26-1B9F-4843-BA00-D16C523E858A}" dt="2021-10-04T11:22:07.175" v="2671" actId="1076"/>
          <ac:spMkLst>
            <pc:docMk/>
            <pc:sldMk cId="2343777511" sldId="260"/>
            <ac:spMk id="3" creationId="{2A2D5F4E-3BC7-416A-A975-D718D95AAB87}"/>
          </ac:spMkLst>
        </pc:spChg>
        <pc:spChg chg="add del">
          <ac:chgData name="Jodie Waite" userId="823f3760-8df7-4b3b-b2d8-68ac8ee91651" providerId="ADAL" clId="{F7A4CF26-1B9F-4843-BA00-D16C523E858A}" dt="2021-10-04T11:21:09.006" v="2661" actId="26606"/>
          <ac:spMkLst>
            <pc:docMk/>
            <pc:sldMk cId="2343777511" sldId="260"/>
            <ac:spMk id="10" creationId="{A5931BE0-4B93-4D6C-878E-ACC59D6B4587}"/>
          </ac:spMkLst>
        </pc:spChg>
        <pc:spChg chg="add del">
          <ac:chgData name="Jodie Waite" userId="823f3760-8df7-4b3b-b2d8-68ac8ee91651" providerId="ADAL" clId="{F7A4CF26-1B9F-4843-BA00-D16C523E858A}" dt="2021-10-04T11:21:09.006" v="2661" actId="26606"/>
          <ac:spMkLst>
            <pc:docMk/>
            <pc:sldMk cId="2343777511" sldId="260"/>
            <ac:spMk id="12" creationId="{C5D31EF7-7A67-43B2-8B5E-B4A6241B1A83}"/>
          </ac:spMkLst>
        </pc:spChg>
        <pc:spChg chg="add del">
          <ac:chgData name="Jodie Waite" userId="823f3760-8df7-4b3b-b2d8-68ac8ee91651" providerId="ADAL" clId="{F7A4CF26-1B9F-4843-BA00-D16C523E858A}" dt="2021-10-04T11:21:10.464" v="2663" actId="26606"/>
          <ac:spMkLst>
            <pc:docMk/>
            <pc:sldMk cId="2343777511" sldId="260"/>
            <ac:spMk id="17" creationId="{A5931BE0-4B93-4D6C-878E-ACC59D6B4587}"/>
          </ac:spMkLst>
        </pc:spChg>
        <pc:spChg chg="add del">
          <ac:chgData name="Jodie Waite" userId="823f3760-8df7-4b3b-b2d8-68ac8ee91651" providerId="ADAL" clId="{F7A4CF26-1B9F-4843-BA00-D16C523E858A}" dt="2021-10-04T11:21:10.464" v="2663" actId="26606"/>
          <ac:spMkLst>
            <pc:docMk/>
            <pc:sldMk cId="2343777511" sldId="260"/>
            <ac:spMk id="23" creationId="{6B425BBD-042F-4CF8-A9EE-42CC14D252C9}"/>
          </ac:spMkLst>
        </pc:spChg>
        <pc:spChg chg="add del">
          <ac:chgData name="Jodie Waite" userId="823f3760-8df7-4b3b-b2d8-68ac8ee91651" providerId="ADAL" clId="{F7A4CF26-1B9F-4843-BA00-D16C523E858A}" dt="2021-10-04T11:21:16.734" v="2665" actId="26606"/>
          <ac:spMkLst>
            <pc:docMk/>
            <pc:sldMk cId="2343777511" sldId="260"/>
            <ac:spMk id="25" creationId="{A5931BE0-4B93-4D6C-878E-ACC59D6B4587}"/>
          </ac:spMkLst>
        </pc:spChg>
        <pc:spChg chg="add del">
          <ac:chgData name="Jodie Waite" userId="823f3760-8df7-4b3b-b2d8-68ac8ee91651" providerId="ADAL" clId="{F7A4CF26-1B9F-4843-BA00-D16C523E858A}" dt="2021-10-04T11:21:16.734" v="2665" actId="26606"/>
          <ac:spMkLst>
            <pc:docMk/>
            <pc:sldMk cId="2343777511" sldId="260"/>
            <ac:spMk id="28" creationId="{3E6AA126-9DDC-4FBE-AEE6-8D0E982B0E2C}"/>
          </ac:spMkLst>
        </pc:spChg>
        <pc:spChg chg="add">
          <ac:chgData name="Jodie Waite" userId="823f3760-8df7-4b3b-b2d8-68ac8ee91651" providerId="ADAL" clId="{F7A4CF26-1B9F-4843-BA00-D16C523E858A}" dt="2021-10-04T11:21:16.734" v="2666" actId="26606"/>
          <ac:spMkLst>
            <pc:docMk/>
            <pc:sldMk cId="2343777511" sldId="260"/>
            <ac:spMk id="30" creationId="{A5931BE0-4B93-4D6C-878E-ACC59D6B4587}"/>
          </ac:spMkLst>
        </pc:spChg>
        <pc:grpChg chg="add del">
          <ac:chgData name="Jodie Waite" userId="823f3760-8df7-4b3b-b2d8-68ac8ee91651" providerId="ADAL" clId="{F7A4CF26-1B9F-4843-BA00-D16C523E858A}" dt="2021-10-04T11:21:10.464" v="2663" actId="26606"/>
          <ac:grpSpMkLst>
            <pc:docMk/>
            <pc:sldMk cId="2343777511" sldId="260"/>
            <ac:grpSpMk id="14" creationId="{F8ED97E8-4320-4F9F-8AB2-2EC6D9FC971E}"/>
          </ac:grpSpMkLst>
        </pc:grpChg>
        <pc:grpChg chg="add del">
          <ac:chgData name="Jodie Waite" userId="823f3760-8df7-4b3b-b2d8-68ac8ee91651" providerId="ADAL" clId="{F7A4CF26-1B9F-4843-BA00-D16C523E858A}" dt="2021-10-04T11:21:10.464" v="2663" actId="26606"/>
          <ac:grpSpMkLst>
            <pc:docMk/>
            <pc:sldMk cId="2343777511" sldId="260"/>
            <ac:grpSpMk id="18" creationId="{3F071BFC-FCD5-404E-90E6-D59655774776}"/>
          </ac:grpSpMkLst>
        </pc:grpChg>
        <pc:grpChg chg="add del">
          <ac:chgData name="Jodie Waite" userId="823f3760-8df7-4b3b-b2d8-68ac8ee91651" providerId="ADAL" clId="{F7A4CF26-1B9F-4843-BA00-D16C523E858A}" dt="2021-10-04T11:21:16.734" v="2665" actId="26606"/>
          <ac:grpSpMkLst>
            <pc:docMk/>
            <pc:sldMk cId="2343777511" sldId="260"/>
            <ac:grpSpMk id="26" creationId="{11F8F457-0192-4F9A-9EEF-D784521FAC11}"/>
          </ac:grpSpMkLst>
        </pc:grpChg>
        <pc:picChg chg="add mod">
          <ac:chgData name="Jodie Waite" userId="823f3760-8df7-4b3b-b2d8-68ac8ee91651" providerId="ADAL" clId="{F7A4CF26-1B9F-4843-BA00-D16C523E858A}" dt="2021-10-04T11:21:16.734" v="2666" actId="26606"/>
          <ac:picMkLst>
            <pc:docMk/>
            <pc:sldMk cId="2343777511" sldId="260"/>
            <ac:picMk id="5" creationId="{B061F710-DB8D-4A89-9AF4-56C8B559CF73}"/>
          </ac:picMkLst>
        </pc:picChg>
      </pc:sldChg>
      <pc:sldChg chg="addSp delSp modSp mod setBg">
        <pc:chgData name="Jodie Waite" userId="823f3760-8df7-4b3b-b2d8-68ac8ee91651" providerId="ADAL" clId="{F7A4CF26-1B9F-4843-BA00-D16C523E858A}" dt="2021-10-04T11:24:17.188" v="2684" actId="26606"/>
        <pc:sldMkLst>
          <pc:docMk/>
          <pc:sldMk cId="1895051561" sldId="261"/>
        </pc:sldMkLst>
        <pc:spChg chg="mod">
          <ac:chgData name="Jodie Waite" userId="823f3760-8df7-4b3b-b2d8-68ac8ee91651" providerId="ADAL" clId="{F7A4CF26-1B9F-4843-BA00-D16C523E858A}" dt="2021-10-04T11:24:17.188" v="2684" actId="26606"/>
          <ac:spMkLst>
            <pc:docMk/>
            <pc:sldMk cId="1895051561" sldId="261"/>
            <ac:spMk id="2" creationId="{91284B7C-C1EC-499C-9FF5-8FBE9FCF2513}"/>
          </ac:spMkLst>
        </pc:spChg>
        <pc:spChg chg="del mod">
          <ac:chgData name="Jodie Waite" userId="823f3760-8df7-4b3b-b2d8-68ac8ee91651" providerId="ADAL" clId="{F7A4CF26-1B9F-4843-BA00-D16C523E858A}" dt="2021-10-04T11:24:17.188" v="2684" actId="26606"/>
          <ac:spMkLst>
            <pc:docMk/>
            <pc:sldMk cId="1895051561" sldId="261"/>
            <ac:spMk id="3" creationId="{88818A08-1E3F-4629-8D58-4D829DD59720}"/>
          </ac:spMkLst>
        </pc:spChg>
        <pc:spChg chg="add">
          <ac:chgData name="Jodie Waite" userId="823f3760-8df7-4b3b-b2d8-68ac8ee91651" providerId="ADAL" clId="{F7A4CF26-1B9F-4843-BA00-D16C523E858A}" dt="2021-10-04T11:24:17.188" v="2684" actId="26606"/>
          <ac:spMkLst>
            <pc:docMk/>
            <pc:sldMk cId="1895051561" sldId="261"/>
            <ac:spMk id="9" creationId="{60B7752B-728D-4CA3-8923-C4F7F77029E3}"/>
          </ac:spMkLst>
        </pc:spChg>
        <pc:spChg chg="add">
          <ac:chgData name="Jodie Waite" userId="823f3760-8df7-4b3b-b2d8-68ac8ee91651" providerId="ADAL" clId="{F7A4CF26-1B9F-4843-BA00-D16C523E858A}" dt="2021-10-04T11:24:17.188" v="2684" actId="26606"/>
          <ac:spMkLst>
            <pc:docMk/>
            <pc:sldMk cId="1895051561" sldId="261"/>
            <ac:spMk id="15" creationId="{52D58DC7-20C8-4471-BAA7-B296A2AEC3F6}"/>
          </ac:spMkLst>
        </pc:spChg>
        <pc:spChg chg="add">
          <ac:chgData name="Jodie Waite" userId="823f3760-8df7-4b3b-b2d8-68ac8ee91651" providerId="ADAL" clId="{F7A4CF26-1B9F-4843-BA00-D16C523E858A}" dt="2021-10-04T11:24:17.188" v="2684" actId="26606"/>
          <ac:spMkLst>
            <pc:docMk/>
            <pc:sldMk cId="1895051561" sldId="261"/>
            <ac:spMk id="17" creationId="{8E4AABAC-100B-437F-86D3-981412859411}"/>
          </ac:spMkLst>
        </pc:spChg>
        <pc:spChg chg="add">
          <ac:chgData name="Jodie Waite" userId="823f3760-8df7-4b3b-b2d8-68ac8ee91651" providerId="ADAL" clId="{F7A4CF26-1B9F-4843-BA00-D16C523E858A}" dt="2021-10-04T11:24:17.188" v="2684" actId="26606"/>
          <ac:spMkLst>
            <pc:docMk/>
            <pc:sldMk cId="1895051561" sldId="261"/>
            <ac:spMk id="19" creationId="{1DFD33E0-4D46-4176-BAE2-6AED15231C59}"/>
          </ac:spMkLst>
        </pc:spChg>
        <pc:spChg chg="add">
          <ac:chgData name="Jodie Waite" userId="823f3760-8df7-4b3b-b2d8-68ac8ee91651" providerId="ADAL" clId="{F7A4CF26-1B9F-4843-BA00-D16C523E858A}" dt="2021-10-04T11:24:17.188" v="2684" actId="26606"/>
          <ac:spMkLst>
            <pc:docMk/>
            <pc:sldMk cId="1895051561" sldId="261"/>
            <ac:spMk id="21" creationId="{022B5D87-7689-4E7F-B03A-7F803B5DF799}"/>
          </ac:spMkLst>
        </pc:spChg>
        <pc:grpChg chg="add">
          <ac:chgData name="Jodie Waite" userId="823f3760-8df7-4b3b-b2d8-68ac8ee91651" providerId="ADAL" clId="{F7A4CF26-1B9F-4843-BA00-D16C523E858A}" dt="2021-10-04T11:24:17.188" v="2684" actId="26606"/>
          <ac:grpSpMkLst>
            <pc:docMk/>
            <pc:sldMk cId="1895051561" sldId="261"/>
            <ac:grpSpMk id="11" creationId="{20205E53-D75C-4F15-A4A3-21DA0826FCE9}"/>
          </ac:grpSpMkLst>
        </pc:grpChg>
        <pc:graphicFrameChg chg="add">
          <ac:chgData name="Jodie Waite" userId="823f3760-8df7-4b3b-b2d8-68ac8ee91651" providerId="ADAL" clId="{F7A4CF26-1B9F-4843-BA00-D16C523E858A}" dt="2021-10-04T11:24:17.188" v="2684" actId="26606"/>
          <ac:graphicFrameMkLst>
            <pc:docMk/>
            <pc:sldMk cId="1895051561" sldId="261"/>
            <ac:graphicFrameMk id="5" creationId="{B20FDD96-070C-4835-B852-14BCBB9E3D26}"/>
          </ac:graphicFrameMkLst>
        </pc:graphicFrameChg>
      </pc:sldChg>
      <pc:sldChg chg="addSp modSp mod setBg">
        <pc:chgData name="Jodie Waite" userId="823f3760-8df7-4b3b-b2d8-68ac8ee91651" providerId="ADAL" clId="{F7A4CF26-1B9F-4843-BA00-D16C523E858A}" dt="2021-10-04T11:25:07.750" v="2686" actId="26606"/>
        <pc:sldMkLst>
          <pc:docMk/>
          <pc:sldMk cId="2136494176" sldId="262"/>
        </pc:sldMkLst>
        <pc:spChg chg="mod">
          <ac:chgData name="Jodie Waite" userId="823f3760-8df7-4b3b-b2d8-68ac8ee91651" providerId="ADAL" clId="{F7A4CF26-1B9F-4843-BA00-D16C523E858A}" dt="2021-10-04T11:25:07.750" v="2686" actId="26606"/>
          <ac:spMkLst>
            <pc:docMk/>
            <pc:sldMk cId="2136494176" sldId="262"/>
            <ac:spMk id="2" creationId="{20744AFD-FF21-4BEE-9009-B39CF7AA35D2}"/>
          </ac:spMkLst>
        </pc:spChg>
        <pc:spChg chg="mod">
          <ac:chgData name="Jodie Waite" userId="823f3760-8df7-4b3b-b2d8-68ac8ee91651" providerId="ADAL" clId="{F7A4CF26-1B9F-4843-BA00-D16C523E858A}" dt="2021-10-04T11:25:07.750" v="2686" actId="26606"/>
          <ac:spMkLst>
            <pc:docMk/>
            <pc:sldMk cId="2136494176" sldId="262"/>
            <ac:spMk id="3" creationId="{1DCE33A2-9FD8-4027-8FC4-026CA922BF49}"/>
          </ac:spMkLst>
        </pc:spChg>
        <pc:spChg chg="add">
          <ac:chgData name="Jodie Waite" userId="823f3760-8df7-4b3b-b2d8-68ac8ee91651" providerId="ADAL" clId="{F7A4CF26-1B9F-4843-BA00-D16C523E858A}" dt="2021-10-04T11:25:07.750" v="2686" actId="26606"/>
          <ac:spMkLst>
            <pc:docMk/>
            <pc:sldMk cId="2136494176" sldId="262"/>
            <ac:spMk id="10" creationId="{A5931BE0-4B93-4D6C-878E-ACC59D6B4587}"/>
          </ac:spMkLst>
        </pc:spChg>
        <pc:spChg chg="add">
          <ac:chgData name="Jodie Waite" userId="823f3760-8df7-4b3b-b2d8-68ac8ee91651" providerId="ADAL" clId="{F7A4CF26-1B9F-4843-BA00-D16C523E858A}" dt="2021-10-04T11:25:07.750" v="2686" actId="26606"/>
          <ac:spMkLst>
            <pc:docMk/>
            <pc:sldMk cId="2136494176" sldId="262"/>
            <ac:spMk id="17" creationId="{647A77D8-817B-4A9F-86AA-FE781E813DBC}"/>
          </ac:spMkLst>
        </pc:spChg>
        <pc:grpChg chg="add">
          <ac:chgData name="Jodie Waite" userId="823f3760-8df7-4b3b-b2d8-68ac8ee91651" providerId="ADAL" clId="{F7A4CF26-1B9F-4843-BA00-D16C523E858A}" dt="2021-10-04T11:25:07.750" v="2686" actId="26606"/>
          <ac:grpSpMkLst>
            <pc:docMk/>
            <pc:sldMk cId="2136494176" sldId="262"/>
            <ac:grpSpMk id="12" creationId="{183B29DA-9BB8-4BA8-B8E1-8C2B544078C7}"/>
          </ac:grpSpMkLst>
        </pc:grpChg>
        <pc:picChg chg="add mod">
          <ac:chgData name="Jodie Waite" userId="823f3760-8df7-4b3b-b2d8-68ac8ee91651" providerId="ADAL" clId="{F7A4CF26-1B9F-4843-BA00-D16C523E858A}" dt="2021-10-04T11:25:07.750" v="2686" actId="26606"/>
          <ac:picMkLst>
            <pc:docMk/>
            <pc:sldMk cId="2136494176" sldId="262"/>
            <ac:picMk id="5" creationId="{7A1B222A-D954-4049-9AC2-2A715F34F2A6}"/>
          </ac:picMkLst>
        </pc:picChg>
      </pc:sldChg>
      <pc:sldChg chg="modSp del mod">
        <pc:chgData name="Jodie Waite" userId="823f3760-8df7-4b3b-b2d8-68ac8ee91651" providerId="ADAL" clId="{F7A4CF26-1B9F-4843-BA00-D16C523E858A}" dt="2021-10-04T11:06:45.480" v="2319" actId="47"/>
        <pc:sldMkLst>
          <pc:docMk/>
          <pc:sldMk cId="876397558" sldId="263"/>
        </pc:sldMkLst>
        <pc:spChg chg="mod">
          <ac:chgData name="Jodie Waite" userId="823f3760-8df7-4b3b-b2d8-68ac8ee91651" providerId="ADAL" clId="{F7A4CF26-1B9F-4843-BA00-D16C523E858A}" dt="2021-10-04T10:57:17.613" v="2086" actId="20577"/>
          <ac:spMkLst>
            <pc:docMk/>
            <pc:sldMk cId="876397558" sldId="263"/>
            <ac:spMk id="2" creationId="{1C70C49D-F1D6-42F9-A621-28635E0CC208}"/>
          </ac:spMkLst>
        </pc:spChg>
        <pc:spChg chg="mod">
          <ac:chgData name="Jodie Waite" userId="823f3760-8df7-4b3b-b2d8-68ac8ee91651" providerId="ADAL" clId="{F7A4CF26-1B9F-4843-BA00-D16C523E858A}" dt="2021-10-04T11:06:29.872" v="2318" actId="20577"/>
          <ac:spMkLst>
            <pc:docMk/>
            <pc:sldMk cId="876397558" sldId="263"/>
            <ac:spMk id="3" creationId="{9753C687-5872-4727-A00C-F8F26FC7A1B3}"/>
          </ac:spMkLst>
        </pc:spChg>
      </pc:sldChg>
      <pc:sldChg chg="addSp delSp modSp new mod setBg">
        <pc:chgData name="Jodie Waite" userId="823f3760-8df7-4b3b-b2d8-68ac8ee91651" providerId="ADAL" clId="{F7A4CF26-1B9F-4843-BA00-D16C523E858A}" dt="2021-10-04T11:18:55.076" v="2654" actId="26606"/>
        <pc:sldMkLst>
          <pc:docMk/>
          <pc:sldMk cId="78722851" sldId="264"/>
        </pc:sldMkLst>
        <pc:spChg chg="mod">
          <ac:chgData name="Jodie Waite" userId="823f3760-8df7-4b3b-b2d8-68ac8ee91651" providerId="ADAL" clId="{F7A4CF26-1B9F-4843-BA00-D16C523E858A}" dt="2021-10-04T11:18:55.076" v="2654" actId="26606"/>
          <ac:spMkLst>
            <pc:docMk/>
            <pc:sldMk cId="78722851" sldId="264"/>
            <ac:spMk id="2" creationId="{8095F09F-335C-4430-817B-A0D109F4BEEE}"/>
          </ac:spMkLst>
        </pc:spChg>
        <pc:spChg chg="mod ord">
          <ac:chgData name="Jodie Waite" userId="823f3760-8df7-4b3b-b2d8-68ac8ee91651" providerId="ADAL" clId="{F7A4CF26-1B9F-4843-BA00-D16C523E858A}" dt="2021-10-04T11:18:55.076" v="2654" actId="26606"/>
          <ac:spMkLst>
            <pc:docMk/>
            <pc:sldMk cId="78722851" sldId="264"/>
            <ac:spMk id="3" creationId="{973DFB72-8BB4-4D88-AA64-8E905BE5AEA4}"/>
          </ac:spMkLst>
        </pc:spChg>
        <pc:spChg chg="add del">
          <ac:chgData name="Jodie Waite" userId="823f3760-8df7-4b3b-b2d8-68ac8ee91651" providerId="ADAL" clId="{F7A4CF26-1B9F-4843-BA00-D16C523E858A}" dt="2021-10-04T11:18:55.061" v="2653" actId="26606"/>
          <ac:spMkLst>
            <pc:docMk/>
            <pc:sldMk cId="78722851" sldId="264"/>
            <ac:spMk id="10" creationId="{A5931BE0-4B93-4D6C-878E-ACC59D6B4587}"/>
          </ac:spMkLst>
        </pc:spChg>
        <pc:spChg chg="add">
          <ac:chgData name="Jodie Waite" userId="823f3760-8df7-4b3b-b2d8-68ac8ee91651" providerId="ADAL" clId="{F7A4CF26-1B9F-4843-BA00-D16C523E858A}" dt="2021-10-04T11:18:55.076" v="2654" actId="26606"/>
          <ac:spMkLst>
            <pc:docMk/>
            <pc:sldMk cId="78722851" sldId="264"/>
            <ac:spMk id="16" creationId="{3E6AA126-9DDC-4FBE-AEE6-8D0E982B0E2C}"/>
          </ac:spMkLst>
        </pc:spChg>
        <pc:spChg chg="add del">
          <ac:chgData name="Jodie Waite" userId="823f3760-8df7-4b3b-b2d8-68ac8ee91651" providerId="ADAL" clId="{F7A4CF26-1B9F-4843-BA00-D16C523E858A}" dt="2021-10-04T11:18:55.061" v="2653" actId="26606"/>
          <ac:spMkLst>
            <pc:docMk/>
            <pc:sldMk cId="78722851" sldId="264"/>
            <ac:spMk id="17" creationId="{647A77D8-817B-4A9F-86AA-FE781E813DBC}"/>
          </ac:spMkLst>
        </pc:spChg>
        <pc:spChg chg="add">
          <ac:chgData name="Jodie Waite" userId="823f3760-8df7-4b3b-b2d8-68ac8ee91651" providerId="ADAL" clId="{F7A4CF26-1B9F-4843-BA00-D16C523E858A}" dt="2021-10-04T11:18:55.076" v="2654" actId="26606"/>
          <ac:spMkLst>
            <pc:docMk/>
            <pc:sldMk cId="78722851" sldId="264"/>
            <ac:spMk id="19" creationId="{A5931BE0-4B93-4D6C-878E-ACC59D6B4587}"/>
          </ac:spMkLst>
        </pc:spChg>
        <pc:grpChg chg="add del">
          <ac:chgData name="Jodie Waite" userId="823f3760-8df7-4b3b-b2d8-68ac8ee91651" providerId="ADAL" clId="{F7A4CF26-1B9F-4843-BA00-D16C523E858A}" dt="2021-10-04T11:18:55.061" v="2653" actId="26606"/>
          <ac:grpSpMkLst>
            <pc:docMk/>
            <pc:sldMk cId="78722851" sldId="264"/>
            <ac:grpSpMk id="12" creationId="{183B29DA-9BB8-4BA8-B8E1-8C2B544078C7}"/>
          </ac:grpSpMkLst>
        </pc:grpChg>
        <pc:grpChg chg="add">
          <ac:chgData name="Jodie Waite" userId="823f3760-8df7-4b3b-b2d8-68ac8ee91651" providerId="ADAL" clId="{F7A4CF26-1B9F-4843-BA00-D16C523E858A}" dt="2021-10-04T11:18:55.076" v="2654" actId="26606"/>
          <ac:grpSpMkLst>
            <pc:docMk/>
            <pc:sldMk cId="78722851" sldId="264"/>
            <ac:grpSpMk id="20" creationId="{11F8F457-0192-4F9A-9EEF-D784521FAC11}"/>
          </ac:grpSpMkLst>
        </pc:grpChg>
        <pc:picChg chg="add mod">
          <ac:chgData name="Jodie Waite" userId="823f3760-8df7-4b3b-b2d8-68ac8ee91651" providerId="ADAL" clId="{F7A4CF26-1B9F-4843-BA00-D16C523E858A}" dt="2021-10-04T11:18:55.076" v="2654" actId="26606"/>
          <ac:picMkLst>
            <pc:docMk/>
            <pc:sldMk cId="78722851" sldId="264"/>
            <ac:picMk id="5" creationId="{8DAB2EAE-0BB6-4E71-92B0-FECD2B316BD9}"/>
          </ac:picMkLst>
        </pc:picChg>
      </pc:sldChg>
      <pc:sldChg chg="addSp delSp modSp new mod setBg">
        <pc:chgData name="Jodie Waite" userId="823f3760-8df7-4b3b-b2d8-68ac8ee91651" providerId="ADAL" clId="{F7A4CF26-1B9F-4843-BA00-D16C523E858A}" dt="2021-10-04T11:23:53.952" v="2683" actId="26606"/>
        <pc:sldMkLst>
          <pc:docMk/>
          <pc:sldMk cId="3237535870" sldId="265"/>
        </pc:sldMkLst>
        <pc:spChg chg="mod">
          <ac:chgData name="Jodie Waite" userId="823f3760-8df7-4b3b-b2d8-68ac8ee91651" providerId="ADAL" clId="{F7A4CF26-1B9F-4843-BA00-D16C523E858A}" dt="2021-10-04T11:23:53.952" v="2683" actId="26606"/>
          <ac:spMkLst>
            <pc:docMk/>
            <pc:sldMk cId="3237535870" sldId="265"/>
            <ac:spMk id="2" creationId="{0FF55336-33D4-4054-85D2-6DB2ABBE0938}"/>
          </ac:spMkLst>
        </pc:spChg>
        <pc:spChg chg="mod ord">
          <ac:chgData name="Jodie Waite" userId="823f3760-8df7-4b3b-b2d8-68ac8ee91651" providerId="ADAL" clId="{F7A4CF26-1B9F-4843-BA00-D16C523E858A}" dt="2021-10-04T11:23:53.952" v="2683" actId="26606"/>
          <ac:spMkLst>
            <pc:docMk/>
            <pc:sldMk cId="3237535870" sldId="265"/>
            <ac:spMk id="3" creationId="{69AB3FD2-4CAA-4C42-938D-D594AE77AA9B}"/>
          </ac:spMkLst>
        </pc:spChg>
        <pc:spChg chg="add">
          <ac:chgData name="Jodie Waite" userId="823f3760-8df7-4b3b-b2d8-68ac8ee91651" providerId="ADAL" clId="{F7A4CF26-1B9F-4843-BA00-D16C523E858A}" dt="2021-10-04T11:23:53.952" v="2683" actId="26606"/>
          <ac:spMkLst>
            <pc:docMk/>
            <pc:sldMk cId="3237535870" sldId="265"/>
            <ac:spMk id="12" creationId="{A5931BE0-4B93-4D6C-878E-ACC59D6B4587}"/>
          </ac:spMkLst>
        </pc:spChg>
        <pc:picChg chg="add del mod">
          <ac:chgData name="Jodie Waite" userId="823f3760-8df7-4b3b-b2d8-68ac8ee91651" providerId="ADAL" clId="{F7A4CF26-1B9F-4843-BA00-D16C523E858A}" dt="2021-10-04T11:20:29.850" v="2657" actId="931"/>
          <ac:picMkLst>
            <pc:docMk/>
            <pc:sldMk cId="3237535870" sldId="265"/>
            <ac:picMk id="5" creationId="{94DCAE17-8FCF-4052-872F-A714EAEB87CF}"/>
          </ac:picMkLst>
        </pc:picChg>
        <pc:picChg chg="add mod">
          <ac:chgData name="Jodie Waite" userId="823f3760-8df7-4b3b-b2d8-68ac8ee91651" providerId="ADAL" clId="{F7A4CF26-1B9F-4843-BA00-D16C523E858A}" dt="2021-10-04T11:23:53.952" v="2683" actId="26606"/>
          <ac:picMkLst>
            <pc:docMk/>
            <pc:sldMk cId="3237535870" sldId="265"/>
            <ac:picMk id="7" creationId="{470EAE73-B173-40C5-A5AB-EBD21F2AEE61}"/>
          </ac:picMkLst>
        </pc:picChg>
      </pc:sldChg>
      <pc:sldChg chg="addSp delSp modSp new mod setBg">
        <pc:chgData name="Jodie Waite" userId="823f3760-8df7-4b3b-b2d8-68ac8ee91651" providerId="ADAL" clId="{F7A4CF26-1B9F-4843-BA00-D16C523E858A}" dt="2021-10-04T11:09:42.077" v="2336" actId="1076"/>
        <pc:sldMkLst>
          <pc:docMk/>
          <pc:sldMk cId="4152970274" sldId="266"/>
        </pc:sldMkLst>
        <pc:spChg chg="mod">
          <ac:chgData name="Jodie Waite" userId="823f3760-8df7-4b3b-b2d8-68ac8ee91651" providerId="ADAL" clId="{F7A4CF26-1B9F-4843-BA00-D16C523E858A}" dt="2021-10-04T11:09:20.639" v="2330" actId="26606"/>
          <ac:spMkLst>
            <pc:docMk/>
            <pc:sldMk cId="4152970274" sldId="266"/>
            <ac:spMk id="2" creationId="{33A12D23-83CC-4B90-BEB7-9EBDBCAB5541}"/>
          </ac:spMkLst>
        </pc:spChg>
        <pc:spChg chg="del">
          <ac:chgData name="Jodie Waite" userId="823f3760-8df7-4b3b-b2d8-68ac8ee91651" providerId="ADAL" clId="{F7A4CF26-1B9F-4843-BA00-D16C523E858A}" dt="2021-10-04T11:09:20.639" v="2330" actId="26606"/>
          <ac:spMkLst>
            <pc:docMk/>
            <pc:sldMk cId="4152970274" sldId="266"/>
            <ac:spMk id="3" creationId="{4FD7A631-2057-4A61-B48E-597EC5AFD748}"/>
          </ac:spMkLst>
        </pc:spChg>
        <pc:spChg chg="add">
          <ac:chgData name="Jodie Waite" userId="823f3760-8df7-4b3b-b2d8-68ac8ee91651" providerId="ADAL" clId="{F7A4CF26-1B9F-4843-BA00-D16C523E858A}" dt="2021-10-04T11:09:20.639" v="2330" actId="26606"/>
          <ac:spMkLst>
            <pc:docMk/>
            <pc:sldMk cId="4152970274" sldId="266"/>
            <ac:spMk id="10" creationId="{82184FF4-7029-4ED7-813A-192E60608764}"/>
          </ac:spMkLst>
        </pc:spChg>
        <pc:spChg chg="add">
          <ac:chgData name="Jodie Waite" userId="823f3760-8df7-4b3b-b2d8-68ac8ee91651" providerId="ADAL" clId="{F7A4CF26-1B9F-4843-BA00-D16C523E858A}" dt="2021-10-04T11:09:20.639" v="2330" actId="26606"/>
          <ac:spMkLst>
            <pc:docMk/>
            <pc:sldMk cId="4152970274" sldId="266"/>
            <ac:spMk id="12" creationId="{AAA7AB09-557C-41AD-9113-FF9F68FA1035}"/>
          </ac:spMkLst>
        </pc:spChg>
        <pc:spChg chg="add">
          <ac:chgData name="Jodie Waite" userId="823f3760-8df7-4b3b-b2d8-68ac8ee91651" providerId="ADAL" clId="{F7A4CF26-1B9F-4843-BA00-D16C523E858A}" dt="2021-10-04T11:09:20.639" v="2330" actId="26606"/>
          <ac:spMkLst>
            <pc:docMk/>
            <pc:sldMk cId="4152970274" sldId="266"/>
            <ac:spMk id="14" creationId="{EF99ECAA-1F11-4937-BBA6-51935AB44C9D}"/>
          </ac:spMkLst>
        </pc:spChg>
        <pc:spChg chg="add">
          <ac:chgData name="Jodie Waite" userId="823f3760-8df7-4b3b-b2d8-68ac8ee91651" providerId="ADAL" clId="{F7A4CF26-1B9F-4843-BA00-D16C523E858A}" dt="2021-10-04T11:09:20.639" v="2330" actId="26606"/>
          <ac:spMkLst>
            <pc:docMk/>
            <pc:sldMk cId="4152970274" sldId="266"/>
            <ac:spMk id="22" creationId="{1DB043B4-68C6-45B9-82AC-A5800EADB8DB}"/>
          </ac:spMkLst>
        </pc:spChg>
        <pc:spChg chg="add">
          <ac:chgData name="Jodie Waite" userId="823f3760-8df7-4b3b-b2d8-68ac8ee91651" providerId="ADAL" clId="{F7A4CF26-1B9F-4843-BA00-D16C523E858A}" dt="2021-10-04T11:09:20.639" v="2330" actId="26606"/>
          <ac:spMkLst>
            <pc:docMk/>
            <pc:sldMk cId="4152970274" sldId="266"/>
            <ac:spMk id="24" creationId="{28A00A08-E4E6-4184-B484-E0E034072AE0}"/>
          </ac:spMkLst>
        </pc:spChg>
        <pc:grpChg chg="add">
          <ac:chgData name="Jodie Waite" userId="823f3760-8df7-4b3b-b2d8-68ac8ee91651" providerId="ADAL" clId="{F7A4CF26-1B9F-4843-BA00-D16C523E858A}" dt="2021-10-04T11:09:20.639" v="2330" actId="26606"/>
          <ac:grpSpMkLst>
            <pc:docMk/>
            <pc:sldMk cId="4152970274" sldId="266"/>
            <ac:grpSpMk id="16" creationId="{79DE9FAB-6BBA-4CFE-B67D-77B47F01ECA4}"/>
          </ac:grpSpMkLst>
        </pc:grpChg>
        <pc:grpChg chg="add">
          <ac:chgData name="Jodie Waite" userId="823f3760-8df7-4b3b-b2d8-68ac8ee91651" providerId="ADAL" clId="{F7A4CF26-1B9F-4843-BA00-D16C523E858A}" dt="2021-10-04T11:09:20.639" v="2330" actId="26606"/>
          <ac:grpSpMkLst>
            <pc:docMk/>
            <pc:sldMk cId="4152970274" sldId="266"/>
            <ac:grpSpMk id="26" creationId="{0780E404-3121-4F33-AF2D-65F659A97798}"/>
          </ac:grpSpMkLst>
        </pc:grpChg>
        <pc:grpChg chg="add">
          <ac:chgData name="Jodie Waite" userId="823f3760-8df7-4b3b-b2d8-68ac8ee91651" providerId="ADAL" clId="{F7A4CF26-1B9F-4843-BA00-D16C523E858A}" dt="2021-10-04T11:09:20.639" v="2330" actId="26606"/>
          <ac:grpSpMkLst>
            <pc:docMk/>
            <pc:sldMk cId="4152970274" sldId="266"/>
            <ac:grpSpMk id="30" creationId="{4B158E9A-DBF4-4AA7-B6B7-8C8EB2FBDD68}"/>
          </ac:grpSpMkLst>
        </pc:grpChg>
        <pc:picChg chg="add mod">
          <ac:chgData name="Jodie Waite" userId="823f3760-8df7-4b3b-b2d8-68ac8ee91651" providerId="ADAL" clId="{F7A4CF26-1B9F-4843-BA00-D16C523E858A}" dt="2021-10-04T11:09:42.077" v="2336" actId="1076"/>
          <ac:picMkLst>
            <pc:docMk/>
            <pc:sldMk cId="4152970274" sldId="266"/>
            <ac:picMk id="5" creationId="{C060293E-122C-4401-B20F-3F5F9A38051A}"/>
          </ac:picMkLst>
        </pc:picChg>
      </pc:sldChg>
      <pc:sldChg chg="addSp delSp modSp new mod setBg addAnim delAnim">
        <pc:chgData name="Jodie Waite" userId="823f3760-8df7-4b3b-b2d8-68ac8ee91651" providerId="ADAL" clId="{F7A4CF26-1B9F-4843-BA00-D16C523E858A}" dt="2021-10-04T11:10:58.864" v="2367" actId="1076"/>
        <pc:sldMkLst>
          <pc:docMk/>
          <pc:sldMk cId="1148733230" sldId="267"/>
        </pc:sldMkLst>
        <pc:spChg chg="mod ord">
          <ac:chgData name="Jodie Waite" userId="823f3760-8df7-4b3b-b2d8-68ac8ee91651" providerId="ADAL" clId="{F7A4CF26-1B9F-4843-BA00-D16C523E858A}" dt="2021-10-04T11:10:49.854" v="2365" actId="26606"/>
          <ac:spMkLst>
            <pc:docMk/>
            <pc:sldMk cId="1148733230" sldId="267"/>
            <ac:spMk id="2" creationId="{A148EF4B-F3A0-4E88-9095-1F48CF0D5452}"/>
          </ac:spMkLst>
        </pc:spChg>
        <pc:spChg chg="del">
          <ac:chgData name="Jodie Waite" userId="823f3760-8df7-4b3b-b2d8-68ac8ee91651" providerId="ADAL" clId="{F7A4CF26-1B9F-4843-BA00-D16C523E858A}" dt="2021-10-04T11:10:39.573" v="2360" actId="478"/>
          <ac:spMkLst>
            <pc:docMk/>
            <pc:sldMk cId="1148733230" sldId="267"/>
            <ac:spMk id="3" creationId="{2D45B19D-1881-4FE6-940C-A604E47AAF29}"/>
          </ac:spMkLst>
        </pc:spChg>
        <pc:spChg chg="add del">
          <ac:chgData name="Jodie Waite" userId="823f3760-8df7-4b3b-b2d8-68ac8ee91651" providerId="ADAL" clId="{F7A4CF26-1B9F-4843-BA00-D16C523E858A}" dt="2021-10-04T11:10:49.838" v="2364" actId="26606"/>
          <ac:spMkLst>
            <pc:docMk/>
            <pc:sldMk cId="1148733230" sldId="267"/>
            <ac:spMk id="71" creationId="{82184FF4-7029-4ED7-813A-192E60608764}"/>
          </ac:spMkLst>
        </pc:spChg>
        <pc:spChg chg="add del">
          <ac:chgData name="Jodie Waite" userId="823f3760-8df7-4b3b-b2d8-68ac8ee91651" providerId="ADAL" clId="{F7A4CF26-1B9F-4843-BA00-D16C523E858A}" dt="2021-10-04T11:10:49.838" v="2364" actId="26606"/>
          <ac:spMkLst>
            <pc:docMk/>
            <pc:sldMk cId="1148733230" sldId="267"/>
            <ac:spMk id="73" creationId="{AAA7AB09-557C-41AD-9113-FF9F68FA1035}"/>
          </ac:spMkLst>
        </pc:spChg>
        <pc:spChg chg="add del">
          <ac:chgData name="Jodie Waite" userId="823f3760-8df7-4b3b-b2d8-68ac8ee91651" providerId="ADAL" clId="{F7A4CF26-1B9F-4843-BA00-D16C523E858A}" dt="2021-10-04T11:10:49.838" v="2364" actId="26606"/>
          <ac:spMkLst>
            <pc:docMk/>
            <pc:sldMk cId="1148733230" sldId="267"/>
            <ac:spMk id="75" creationId="{EF99ECAA-1F11-4937-BBA6-51935AB44C9D}"/>
          </ac:spMkLst>
        </pc:spChg>
        <pc:spChg chg="add del">
          <ac:chgData name="Jodie Waite" userId="823f3760-8df7-4b3b-b2d8-68ac8ee91651" providerId="ADAL" clId="{F7A4CF26-1B9F-4843-BA00-D16C523E858A}" dt="2021-10-04T11:10:49.838" v="2364" actId="26606"/>
          <ac:spMkLst>
            <pc:docMk/>
            <pc:sldMk cId="1148733230" sldId="267"/>
            <ac:spMk id="83" creationId="{1DB043B4-68C6-45B9-82AC-A5800EADB8DB}"/>
          </ac:spMkLst>
        </pc:spChg>
        <pc:spChg chg="add del">
          <ac:chgData name="Jodie Waite" userId="823f3760-8df7-4b3b-b2d8-68ac8ee91651" providerId="ADAL" clId="{F7A4CF26-1B9F-4843-BA00-D16C523E858A}" dt="2021-10-04T11:10:49.838" v="2364" actId="26606"/>
          <ac:spMkLst>
            <pc:docMk/>
            <pc:sldMk cId="1148733230" sldId="267"/>
            <ac:spMk id="85" creationId="{AD4EA4DF-0E7C-4098-86F6-7D0ACAEFC0BF}"/>
          </ac:spMkLst>
        </pc:spChg>
        <pc:spChg chg="add del">
          <ac:chgData name="Jodie Waite" userId="823f3760-8df7-4b3b-b2d8-68ac8ee91651" providerId="ADAL" clId="{F7A4CF26-1B9F-4843-BA00-D16C523E858A}" dt="2021-10-04T11:10:49.838" v="2364" actId="26606"/>
          <ac:spMkLst>
            <pc:docMk/>
            <pc:sldMk cId="1148733230" sldId="267"/>
            <ac:spMk id="87" creationId="{FE05BC49-0F00-4C85-9AF5-A0CC5B39C8D2}"/>
          </ac:spMkLst>
        </pc:spChg>
        <pc:spChg chg="add">
          <ac:chgData name="Jodie Waite" userId="823f3760-8df7-4b3b-b2d8-68ac8ee91651" providerId="ADAL" clId="{F7A4CF26-1B9F-4843-BA00-D16C523E858A}" dt="2021-10-04T11:10:49.854" v="2365" actId="26606"/>
          <ac:spMkLst>
            <pc:docMk/>
            <pc:sldMk cId="1148733230" sldId="267"/>
            <ac:spMk id="1028" creationId="{82184FF4-7029-4ED7-813A-192E60608764}"/>
          </ac:spMkLst>
        </pc:spChg>
        <pc:spChg chg="add">
          <ac:chgData name="Jodie Waite" userId="823f3760-8df7-4b3b-b2d8-68ac8ee91651" providerId="ADAL" clId="{F7A4CF26-1B9F-4843-BA00-D16C523E858A}" dt="2021-10-04T11:10:49.854" v="2365" actId="26606"/>
          <ac:spMkLst>
            <pc:docMk/>
            <pc:sldMk cId="1148733230" sldId="267"/>
            <ac:spMk id="1029" creationId="{AAA7AB09-557C-41AD-9113-FF9F68FA1035}"/>
          </ac:spMkLst>
        </pc:spChg>
        <pc:spChg chg="add">
          <ac:chgData name="Jodie Waite" userId="823f3760-8df7-4b3b-b2d8-68ac8ee91651" providerId="ADAL" clId="{F7A4CF26-1B9F-4843-BA00-D16C523E858A}" dt="2021-10-04T11:10:49.854" v="2365" actId="26606"/>
          <ac:spMkLst>
            <pc:docMk/>
            <pc:sldMk cId="1148733230" sldId="267"/>
            <ac:spMk id="1030" creationId="{EF99ECAA-1F11-4937-BBA6-51935AB44C9D}"/>
          </ac:spMkLst>
        </pc:spChg>
        <pc:spChg chg="add">
          <ac:chgData name="Jodie Waite" userId="823f3760-8df7-4b3b-b2d8-68ac8ee91651" providerId="ADAL" clId="{F7A4CF26-1B9F-4843-BA00-D16C523E858A}" dt="2021-10-04T11:10:49.854" v="2365" actId="26606"/>
          <ac:spMkLst>
            <pc:docMk/>
            <pc:sldMk cId="1148733230" sldId="267"/>
            <ac:spMk id="1036" creationId="{1DB043B4-68C6-45B9-82AC-A5800EADB8DB}"/>
          </ac:spMkLst>
        </pc:spChg>
        <pc:spChg chg="add">
          <ac:chgData name="Jodie Waite" userId="823f3760-8df7-4b3b-b2d8-68ac8ee91651" providerId="ADAL" clId="{F7A4CF26-1B9F-4843-BA00-D16C523E858A}" dt="2021-10-04T11:10:49.854" v="2365" actId="26606"/>
          <ac:spMkLst>
            <pc:docMk/>
            <pc:sldMk cId="1148733230" sldId="267"/>
            <ac:spMk id="1037" creationId="{28A00A08-E4E6-4184-B484-E0E034072AE0}"/>
          </ac:spMkLst>
        </pc:spChg>
        <pc:grpChg chg="add del">
          <ac:chgData name="Jodie Waite" userId="823f3760-8df7-4b3b-b2d8-68ac8ee91651" providerId="ADAL" clId="{F7A4CF26-1B9F-4843-BA00-D16C523E858A}" dt="2021-10-04T11:10:49.838" v="2364" actId="26606"/>
          <ac:grpSpMkLst>
            <pc:docMk/>
            <pc:sldMk cId="1148733230" sldId="267"/>
            <ac:grpSpMk id="77" creationId="{79DE9FAB-6BBA-4CFE-B67D-77B47F01ECA4}"/>
          </ac:grpSpMkLst>
        </pc:grpChg>
        <pc:grpChg chg="add">
          <ac:chgData name="Jodie Waite" userId="823f3760-8df7-4b3b-b2d8-68ac8ee91651" providerId="ADAL" clId="{F7A4CF26-1B9F-4843-BA00-D16C523E858A}" dt="2021-10-04T11:10:49.854" v="2365" actId="26606"/>
          <ac:grpSpMkLst>
            <pc:docMk/>
            <pc:sldMk cId="1148733230" sldId="267"/>
            <ac:grpSpMk id="91" creationId="{4B158E9A-DBF4-4AA7-B6B7-8C8EB2FBDD68}"/>
          </ac:grpSpMkLst>
        </pc:grpChg>
        <pc:grpChg chg="add">
          <ac:chgData name="Jodie Waite" userId="823f3760-8df7-4b3b-b2d8-68ac8ee91651" providerId="ADAL" clId="{F7A4CF26-1B9F-4843-BA00-D16C523E858A}" dt="2021-10-04T11:10:49.854" v="2365" actId="26606"/>
          <ac:grpSpMkLst>
            <pc:docMk/>
            <pc:sldMk cId="1148733230" sldId="267"/>
            <ac:grpSpMk id="1031" creationId="{79DE9FAB-6BBA-4CFE-B67D-77B47F01ECA4}"/>
          </ac:grpSpMkLst>
        </pc:grpChg>
        <pc:grpChg chg="add">
          <ac:chgData name="Jodie Waite" userId="823f3760-8df7-4b3b-b2d8-68ac8ee91651" providerId="ADAL" clId="{F7A4CF26-1B9F-4843-BA00-D16C523E858A}" dt="2021-10-04T11:10:49.854" v="2365" actId="26606"/>
          <ac:grpSpMkLst>
            <pc:docMk/>
            <pc:sldMk cId="1148733230" sldId="267"/>
            <ac:grpSpMk id="1038" creationId="{0780E404-3121-4F33-AF2D-65F659A97798}"/>
          </ac:grpSpMkLst>
        </pc:grpChg>
        <pc:picChg chg="add mod">
          <ac:chgData name="Jodie Waite" userId="823f3760-8df7-4b3b-b2d8-68ac8ee91651" providerId="ADAL" clId="{F7A4CF26-1B9F-4843-BA00-D16C523E858A}" dt="2021-10-04T11:10:58.864" v="2367" actId="1076"/>
          <ac:picMkLst>
            <pc:docMk/>
            <pc:sldMk cId="1148733230" sldId="267"/>
            <ac:picMk id="1026" creationId="{F57A4BE7-D2D5-4370-B027-9E48E3AD207C}"/>
          </ac:picMkLst>
        </pc:picChg>
      </pc:sldChg>
      <pc:sldChg chg="addSp modSp new mod setBg">
        <pc:chgData name="Jodie Waite" userId="823f3760-8df7-4b3b-b2d8-68ac8ee91651" providerId="ADAL" clId="{F7A4CF26-1B9F-4843-BA00-D16C523E858A}" dt="2021-10-04T11:25:44.979" v="2688" actId="26606"/>
        <pc:sldMkLst>
          <pc:docMk/>
          <pc:sldMk cId="2345508282" sldId="268"/>
        </pc:sldMkLst>
        <pc:spChg chg="mod">
          <ac:chgData name="Jodie Waite" userId="823f3760-8df7-4b3b-b2d8-68ac8ee91651" providerId="ADAL" clId="{F7A4CF26-1B9F-4843-BA00-D16C523E858A}" dt="2021-10-04T11:25:44.979" v="2688" actId="26606"/>
          <ac:spMkLst>
            <pc:docMk/>
            <pc:sldMk cId="2345508282" sldId="268"/>
            <ac:spMk id="2" creationId="{32CC92F8-8829-4C55-8821-F83384326B72}"/>
          </ac:spMkLst>
        </pc:spChg>
        <pc:spChg chg="mod">
          <ac:chgData name="Jodie Waite" userId="823f3760-8df7-4b3b-b2d8-68ac8ee91651" providerId="ADAL" clId="{F7A4CF26-1B9F-4843-BA00-D16C523E858A}" dt="2021-10-04T11:25:44.979" v="2688" actId="26606"/>
          <ac:spMkLst>
            <pc:docMk/>
            <pc:sldMk cId="2345508282" sldId="268"/>
            <ac:spMk id="3" creationId="{B106AA6D-3A35-43BE-B422-2ED6DA1BAA38}"/>
          </ac:spMkLst>
        </pc:spChg>
        <pc:spChg chg="add">
          <ac:chgData name="Jodie Waite" userId="823f3760-8df7-4b3b-b2d8-68ac8ee91651" providerId="ADAL" clId="{F7A4CF26-1B9F-4843-BA00-D16C523E858A}" dt="2021-10-04T11:25:44.979" v="2688" actId="26606"/>
          <ac:spMkLst>
            <pc:docMk/>
            <pc:sldMk cId="2345508282" sldId="268"/>
            <ac:spMk id="10" creationId="{A5931BE0-4B93-4D6C-878E-ACC59D6B4587}"/>
          </ac:spMkLst>
        </pc:spChg>
        <pc:spChg chg="add">
          <ac:chgData name="Jodie Waite" userId="823f3760-8df7-4b3b-b2d8-68ac8ee91651" providerId="ADAL" clId="{F7A4CF26-1B9F-4843-BA00-D16C523E858A}" dt="2021-10-04T11:25:44.979" v="2688" actId="26606"/>
          <ac:spMkLst>
            <pc:docMk/>
            <pc:sldMk cId="2345508282" sldId="268"/>
            <ac:spMk id="17" creationId="{647A77D8-817B-4A9F-86AA-FE781E813DBC}"/>
          </ac:spMkLst>
        </pc:spChg>
        <pc:grpChg chg="add">
          <ac:chgData name="Jodie Waite" userId="823f3760-8df7-4b3b-b2d8-68ac8ee91651" providerId="ADAL" clId="{F7A4CF26-1B9F-4843-BA00-D16C523E858A}" dt="2021-10-04T11:25:44.979" v="2688" actId="26606"/>
          <ac:grpSpMkLst>
            <pc:docMk/>
            <pc:sldMk cId="2345508282" sldId="268"/>
            <ac:grpSpMk id="12" creationId="{183B29DA-9BB8-4BA8-B8E1-8C2B544078C7}"/>
          </ac:grpSpMkLst>
        </pc:grpChg>
        <pc:picChg chg="add mod">
          <ac:chgData name="Jodie Waite" userId="823f3760-8df7-4b3b-b2d8-68ac8ee91651" providerId="ADAL" clId="{F7A4CF26-1B9F-4843-BA00-D16C523E858A}" dt="2021-10-04T11:25:44.979" v="2688" actId="26606"/>
          <ac:picMkLst>
            <pc:docMk/>
            <pc:sldMk cId="2345508282" sldId="268"/>
            <ac:picMk id="5" creationId="{CEA474AA-D9BB-4872-9B8D-C682102EF4A1}"/>
          </ac:picMkLst>
        </pc:picChg>
      </pc:sldChg>
      <pc:sldChg chg="delSp modSp new mod">
        <pc:chgData name="Jodie Waite" userId="823f3760-8df7-4b3b-b2d8-68ac8ee91651" providerId="ADAL" clId="{F7A4CF26-1B9F-4843-BA00-D16C523E858A}" dt="2021-10-04T11:26:52.475" v="2690" actId="1076"/>
        <pc:sldMkLst>
          <pc:docMk/>
          <pc:sldMk cId="1277588514" sldId="269"/>
        </pc:sldMkLst>
        <pc:spChg chg="mod">
          <ac:chgData name="Jodie Waite" userId="823f3760-8df7-4b3b-b2d8-68ac8ee91651" providerId="ADAL" clId="{F7A4CF26-1B9F-4843-BA00-D16C523E858A}" dt="2021-10-04T11:26:52.475" v="2690" actId="1076"/>
          <ac:spMkLst>
            <pc:docMk/>
            <pc:sldMk cId="1277588514" sldId="269"/>
            <ac:spMk id="2" creationId="{45F31881-7D9E-4158-B91F-B355716612DC}"/>
          </ac:spMkLst>
        </pc:spChg>
        <pc:spChg chg="del">
          <ac:chgData name="Jodie Waite" userId="823f3760-8df7-4b3b-b2d8-68ac8ee91651" providerId="ADAL" clId="{F7A4CF26-1B9F-4843-BA00-D16C523E858A}" dt="2021-10-04T11:26:47.188" v="2689" actId="478"/>
          <ac:spMkLst>
            <pc:docMk/>
            <pc:sldMk cId="1277588514" sldId="269"/>
            <ac:spMk id="3" creationId="{21BE416A-9423-4855-B517-E24B12001ACF}"/>
          </ac:spMkLst>
        </pc:spChg>
      </pc:sldChg>
      <pc:sldChg chg="addSp modSp new del">
        <pc:chgData name="Jodie Waite" userId="823f3760-8df7-4b3b-b2d8-68ac8ee91651" providerId="ADAL" clId="{F7A4CF26-1B9F-4843-BA00-D16C523E858A}" dt="2021-10-04T11:13:56.177" v="2632" actId="47"/>
        <pc:sldMkLst>
          <pc:docMk/>
          <pc:sldMk cId="3534565693" sldId="270"/>
        </pc:sldMkLst>
        <pc:picChg chg="add mod">
          <ac:chgData name="Jodie Waite" userId="823f3760-8df7-4b3b-b2d8-68ac8ee91651" providerId="ADAL" clId="{F7A4CF26-1B9F-4843-BA00-D16C523E858A}" dt="2021-10-04T11:13:18.664" v="2628"/>
          <ac:picMkLst>
            <pc:docMk/>
            <pc:sldMk cId="3534565693" sldId="270"/>
            <ac:picMk id="4" creationId="{7E4F5CB3-7093-44EB-9FAD-145196222EC1}"/>
          </ac:picMkLst>
        </pc:picChg>
      </pc:sldChg>
      <pc:sldChg chg="modSp del mod delDesignElem">
        <pc:chgData name="Jodie Waite" userId="823f3760-8df7-4b3b-b2d8-68ac8ee91651" providerId="ADAL" clId="{F7A4CF26-1B9F-4843-BA00-D16C523E858A}" dt="2021-10-04T11:13:59.190" v="2633" actId="47"/>
        <pc:sldMkLst>
          <pc:docMk/>
          <pc:sldMk cId="1778341878" sldId="271"/>
        </pc:sldMkLst>
        <pc:spChg chg="mod">
          <ac:chgData name="Jodie Waite" userId="823f3760-8df7-4b3b-b2d8-68ac8ee91651" providerId="ADAL" clId="{F7A4CF26-1B9F-4843-BA00-D16C523E858A}" dt="2021-10-04T11:13:46.596" v="2630" actId="27636"/>
          <ac:spMkLst>
            <pc:docMk/>
            <pc:sldMk cId="1778341878" sldId="271"/>
            <ac:spMk id="2" creationId="{3B23CC0C-4D5E-451C-9A68-A7F26BC5EA45}"/>
          </ac:spMkLst>
        </pc:spChg>
        <pc:spChg chg="mod">
          <ac:chgData name="Jodie Waite" userId="823f3760-8df7-4b3b-b2d8-68ac8ee91651" providerId="ADAL" clId="{F7A4CF26-1B9F-4843-BA00-D16C523E858A}" dt="2021-10-04T11:13:46.612" v="2631" actId="27636"/>
          <ac:spMkLst>
            <pc:docMk/>
            <pc:sldMk cId="1778341878" sldId="271"/>
            <ac:spMk id="3" creationId="{843D5F65-B09F-4E58-9F70-94A511DD0A1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C22456-3802-41EA-8044-BE97B248E34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056E623-046D-45BF-A55E-478CD47B8B30}">
      <dgm:prSet/>
      <dgm:spPr/>
      <dgm:t>
        <a:bodyPr/>
        <a:lstStyle/>
        <a:p>
          <a:pPr>
            <a:defRPr cap="all"/>
          </a:pPr>
          <a:r>
            <a:rPr lang="en-GB"/>
            <a:t>Four proposed types of society membership and what each type of membership is eligible for and subject to</a:t>
          </a:r>
          <a:endParaRPr lang="en-US"/>
        </a:p>
      </dgm:t>
    </dgm:pt>
    <dgm:pt modelId="{D355355B-4D7B-43A0-9DFE-1BB68000FDC3}" type="parTrans" cxnId="{0ECEB036-712D-47A1-899C-4BD11884B431}">
      <dgm:prSet/>
      <dgm:spPr/>
      <dgm:t>
        <a:bodyPr/>
        <a:lstStyle/>
        <a:p>
          <a:endParaRPr lang="en-US"/>
        </a:p>
      </dgm:t>
    </dgm:pt>
    <dgm:pt modelId="{C974FD5F-E875-4702-AE46-9F0218D2E5FA}" type="sibTrans" cxnId="{0ECEB036-712D-47A1-899C-4BD11884B431}">
      <dgm:prSet/>
      <dgm:spPr/>
      <dgm:t>
        <a:bodyPr/>
        <a:lstStyle/>
        <a:p>
          <a:endParaRPr lang="en-US"/>
        </a:p>
      </dgm:t>
    </dgm:pt>
    <dgm:pt modelId="{53B0D3C2-2207-4125-8285-FEFB2E3135D2}">
      <dgm:prSet/>
      <dgm:spPr/>
      <dgm:t>
        <a:bodyPr/>
        <a:lstStyle/>
        <a:p>
          <a:pPr>
            <a:defRPr cap="all"/>
          </a:pPr>
          <a:r>
            <a:rPr lang="en-GB" dirty="0"/>
            <a:t>Reasoning behind this is to provide level of safeguarding for students </a:t>
          </a:r>
          <a:endParaRPr lang="en-US" dirty="0"/>
        </a:p>
      </dgm:t>
    </dgm:pt>
    <dgm:pt modelId="{97D62B3E-BAA7-4342-9216-3F237E76A19E}" type="parTrans" cxnId="{B2BD9628-0263-4746-AD97-245C7250012D}">
      <dgm:prSet/>
      <dgm:spPr/>
      <dgm:t>
        <a:bodyPr/>
        <a:lstStyle/>
        <a:p>
          <a:endParaRPr lang="en-US"/>
        </a:p>
      </dgm:t>
    </dgm:pt>
    <dgm:pt modelId="{E1E4DBBA-F5ED-4E0A-AB45-15F091CD743B}" type="sibTrans" cxnId="{B2BD9628-0263-4746-AD97-245C7250012D}">
      <dgm:prSet/>
      <dgm:spPr/>
      <dgm:t>
        <a:bodyPr/>
        <a:lstStyle/>
        <a:p>
          <a:endParaRPr lang="en-US"/>
        </a:p>
      </dgm:t>
    </dgm:pt>
    <dgm:pt modelId="{7576494E-864C-4C0E-A96A-D9926026822D}">
      <dgm:prSet/>
      <dgm:spPr/>
      <dgm:t>
        <a:bodyPr/>
        <a:lstStyle/>
        <a:p>
          <a:pPr>
            <a:defRPr cap="all"/>
          </a:pPr>
          <a:r>
            <a:rPr lang="en-GB"/>
            <a:t>Previous requirement is only that 75% of members must be current Strathclyde students and no restriction on who can make up remaining 25%</a:t>
          </a:r>
          <a:endParaRPr lang="en-US"/>
        </a:p>
      </dgm:t>
    </dgm:pt>
    <dgm:pt modelId="{9529FAF3-1A17-4A87-B660-5D75025B54DA}" type="parTrans" cxnId="{218E31FB-97D3-4041-9D12-D45EC09838AD}">
      <dgm:prSet/>
      <dgm:spPr/>
      <dgm:t>
        <a:bodyPr/>
        <a:lstStyle/>
        <a:p>
          <a:endParaRPr lang="en-US"/>
        </a:p>
      </dgm:t>
    </dgm:pt>
    <dgm:pt modelId="{09D89935-9B7D-49F7-A3BF-871C2E5B8F6E}" type="sibTrans" cxnId="{218E31FB-97D3-4041-9D12-D45EC09838AD}">
      <dgm:prSet/>
      <dgm:spPr/>
      <dgm:t>
        <a:bodyPr/>
        <a:lstStyle/>
        <a:p>
          <a:endParaRPr lang="en-US"/>
        </a:p>
      </dgm:t>
    </dgm:pt>
    <dgm:pt modelId="{DB5D6B71-F785-4AFD-A9DF-BF1CA180EA47}">
      <dgm:prSet/>
      <dgm:spPr/>
      <dgm:t>
        <a:bodyPr/>
        <a:lstStyle/>
        <a:p>
          <a:pPr>
            <a:defRPr cap="all"/>
          </a:pPr>
          <a:r>
            <a:rPr lang="en-GB"/>
            <a:t>Proposal removes ability of anyone being able to join a society, even if they have had no connection with Strathclyde or another institution in Glasgow </a:t>
          </a:r>
          <a:endParaRPr lang="en-US"/>
        </a:p>
      </dgm:t>
    </dgm:pt>
    <dgm:pt modelId="{9698F0A0-37D9-49D5-B3E1-15A5F725D827}" type="parTrans" cxnId="{99643A68-C351-4AAF-B335-9724DAC48C59}">
      <dgm:prSet/>
      <dgm:spPr/>
      <dgm:t>
        <a:bodyPr/>
        <a:lstStyle/>
        <a:p>
          <a:endParaRPr lang="en-US"/>
        </a:p>
      </dgm:t>
    </dgm:pt>
    <dgm:pt modelId="{BF37D1F6-EF0B-4317-A25A-CF7F63FB9CE3}" type="sibTrans" cxnId="{99643A68-C351-4AAF-B335-9724DAC48C59}">
      <dgm:prSet/>
      <dgm:spPr/>
      <dgm:t>
        <a:bodyPr/>
        <a:lstStyle/>
        <a:p>
          <a:endParaRPr lang="en-US"/>
        </a:p>
      </dgm:t>
    </dgm:pt>
    <dgm:pt modelId="{811926A3-74DD-4CB7-AA44-04BA709700EF}" type="pres">
      <dgm:prSet presAssocID="{49C22456-3802-41EA-8044-BE97B248E34E}" presName="root" presStyleCnt="0">
        <dgm:presLayoutVars>
          <dgm:dir/>
          <dgm:resizeHandles val="exact"/>
        </dgm:presLayoutVars>
      </dgm:prSet>
      <dgm:spPr/>
    </dgm:pt>
    <dgm:pt modelId="{EEC2E7DD-243C-45EA-BF19-5D0B0F34285C}" type="pres">
      <dgm:prSet presAssocID="{F056E623-046D-45BF-A55E-478CD47B8B30}" presName="compNode" presStyleCnt="0"/>
      <dgm:spPr/>
    </dgm:pt>
    <dgm:pt modelId="{F94E5986-476B-4BA2-9078-2BF22C0538A6}" type="pres">
      <dgm:prSet presAssocID="{F056E623-046D-45BF-A55E-478CD47B8B30}" presName="iconBgRect" presStyleLbl="bgShp" presStyleIdx="0" presStyleCnt="4"/>
      <dgm:spPr>
        <a:prstGeom prst="round2DiagRect">
          <a:avLst>
            <a:gd name="adj1" fmla="val 29727"/>
            <a:gd name="adj2" fmla="val 0"/>
          </a:avLst>
        </a:prstGeom>
      </dgm:spPr>
    </dgm:pt>
    <dgm:pt modelId="{F8217EE7-D957-4B53-AE53-07D4A5F109C3}" type="pres">
      <dgm:prSet presAssocID="{F056E623-046D-45BF-A55E-478CD47B8B3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A54E9A86-5AD8-4679-91AE-68286039D831}" type="pres">
      <dgm:prSet presAssocID="{F056E623-046D-45BF-A55E-478CD47B8B30}" presName="spaceRect" presStyleCnt="0"/>
      <dgm:spPr/>
    </dgm:pt>
    <dgm:pt modelId="{12977B71-42B5-4778-BFDC-C871C41DC29C}" type="pres">
      <dgm:prSet presAssocID="{F056E623-046D-45BF-A55E-478CD47B8B30}" presName="textRect" presStyleLbl="revTx" presStyleIdx="0" presStyleCnt="4">
        <dgm:presLayoutVars>
          <dgm:chMax val="1"/>
          <dgm:chPref val="1"/>
        </dgm:presLayoutVars>
      </dgm:prSet>
      <dgm:spPr/>
    </dgm:pt>
    <dgm:pt modelId="{D51E9D3F-C8FE-446A-B5FE-2A9DFB513B3B}" type="pres">
      <dgm:prSet presAssocID="{C974FD5F-E875-4702-AE46-9F0218D2E5FA}" presName="sibTrans" presStyleCnt="0"/>
      <dgm:spPr/>
    </dgm:pt>
    <dgm:pt modelId="{35C52A86-620D-4135-85A6-CC7CAB692EC0}" type="pres">
      <dgm:prSet presAssocID="{53B0D3C2-2207-4125-8285-FEFB2E3135D2}" presName="compNode" presStyleCnt="0"/>
      <dgm:spPr/>
    </dgm:pt>
    <dgm:pt modelId="{6F6FC596-6B32-430B-9D83-20ACEC106CA1}" type="pres">
      <dgm:prSet presAssocID="{53B0D3C2-2207-4125-8285-FEFB2E3135D2}" presName="iconBgRect" presStyleLbl="bgShp" presStyleIdx="1" presStyleCnt="4"/>
      <dgm:spPr>
        <a:prstGeom prst="round2DiagRect">
          <a:avLst>
            <a:gd name="adj1" fmla="val 29727"/>
            <a:gd name="adj2" fmla="val 0"/>
          </a:avLst>
        </a:prstGeom>
      </dgm:spPr>
    </dgm:pt>
    <dgm:pt modelId="{ED806F3E-BA65-4A9F-98D5-187D2C1A390B}" type="pres">
      <dgm:prSet presAssocID="{53B0D3C2-2207-4125-8285-FEFB2E3135D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85E6D3C4-43CB-4209-9303-8B49A51AC1E2}" type="pres">
      <dgm:prSet presAssocID="{53B0D3C2-2207-4125-8285-FEFB2E3135D2}" presName="spaceRect" presStyleCnt="0"/>
      <dgm:spPr/>
    </dgm:pt>
    <dgm:pt modelId="{977C30D2-731A-4A01-A34D-37BFE9D4FF28}" type="pres">
      <dgm:prSet presAssocID="{53B0D3C2-2207-4125-8285-FEFB2E3135D2}" presName="textRect" presStyleLbl="revTx" presStyleIdx="1" presStyleCnt="4">
        <dgm:presLayoutVars>
          <dgm:chMax val="1"/>
          <dgm:chPref val="1"/>
        </dgm:presLayoutVars>
      </dgm:prSet>
      <dgm:spPr/>
    </dgm:pt>
    <dgm:pt modelId="{CCADD60F-74D1-44B7-9F8E-589EDA1F5FCA}" type="pres">
      <dgm:prSet presAssocID="{E1E4DBBA-F5ED-4E0A-AB45-15F091CD743B}" presName="sibTrans" presStyleCnt="0"/>
      <dgm:spPr/>
    </dgm:pt>
    <dgm:pt modelId="{966EFA27-EE1E-4431-A4E2-EB06A100954F}" type="pres">
      <dgm:prSet presAssocID="{7576494E-864C-4C0E-A96A-D9926026822D}" presName="compNode" presStyleCnt="0"/>
      <dgm:spPr/>
    </dgm:pt>
    <dgm:pt modelId="{05FF5FC3-DDAD-410E-A396-BE846C1D2F24}" type="pres">
      <dgm:prSet presAssocID="{7576494E-864C-4C0E-A96A-D9926026822D}" presName="iconBgRect" presStyleLbl="bgShp" presStyleIdx="2" presStyleCnt="4"/>
      <dgm:spPr>
        <a:prstGeom prst="round2DiagRect">
          <a:avLst>
            <a:gd name="adj1" fmla="val 29727"/>
            <a:gd name="adj2" fmla="val 0"/>
          </a:avLst>
        </a:prstGeom>
      </dgm:spPr>
    </dgm:pt>
    <dgm:pt modelId="{63D32BA4-774B-4489-B88F-422A7859102A}" type="pres">
      <dgm:prSet presAssocID="{7576494E-864C-4C0E-A96A-D9926026822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75AF0B76-AC3E-4357-AF25-19B0F88DA971}" type="pres">
      <dgm:prSet presAssocID="{7576494E-864C-4C0E-A96A-D9926026822D}" presName="spaceRect" presStyleCnt="0"/>
      <dgm:spPr/>
    </dgm:pt>
    <dgm:pt modelId="{66D4B4A1-72CD-427E-AADE-CCE8363681F1}" type="pres">
      <dgm:prSet presAssocID="{7576494E-864C-4C0E-A96A-D9926026822D}" presName="textRect" presStyleLbl="revTx" presStyleIdx="2" presStyleCnt="4">
        <dgm:presLayoutVars>
          <dgm:chMax val="1"/>
          <dgm:chPref val="1"/>
        </dgm:presLayoutVars>
      </dgm:prSet>
      <dgm:spPr/>
    </dgm:pt>
    <dgm:pt modelId="{C8434337-B84B-4F5B-BCE7-FC97D009F0AB}" type="pres">
      <dgm:prSet presAssocID="{09D89935-9B7D-49F7-A3BF-871C2E5B8F6E}" presName="sibTrans" presStyleCnt="0"/>
      <dgm:spPr/>
    </dgm:pt>
    <dgm:pt modelId="{0A578D39-D717-47DC-A975-5A121673E2F4}" type="pres">
      <dgm:prSet presAssocID="{DB5D6B71-F785-4AFD-A9DF-BF1CA180EA47}" presName="compNode" presStyleCnt="0"/>
      <dgm:spPr/>
    </dgm:pt>
    <dgm:pt modelId="{5ADA9B66-33C2-4A84-A009-1CFD9AF43ACE}" type="pres">
      <dgm:prSet presAssocID="{DB5D6B71-F785-4AFD-A9DF-BF1CA180EA47}" presName="iconBgRect" presStyleLbl="bgShp" presStyleIdx="3" presStyleCnt="4"/>
      <dgm:spPr>
        <a:prstGeom prst="round2DiagRect">
          <a:avLst>
            <a:gd name="adj1" fmla="val 29727"/>
            <a:gd name="adj2" fmla="val 0"/>
          </a:avLst>
        </a:prstGeom>
      </dgm:spPr>
    </dgm:pt>
    <dgm:pt modelId="{8DC8A93D-8ABB-4178-B03D-F4C57B0D6EA0}" type="pres">
      <dgm:prSet presAssocID="{DB5D6B71-F785-4AFD-A9DF-BF1CA180EA4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29D1CE46-DFE0-4D8A-99B7-D90FBA0F8DB3}" type="pres">
      <dgm:prSet presAssocID="{DB5D6B71-F785-4AFD-A9DF-BF1CA180EA47}" presName="spaceRect" presStyleCnt="0"/>
      <dgm:spPr/>
    </dgm:pt>
    <dgm:pt modelId="{13AABAEE-AB25-4903-8FCA-1C4657818C64}" type="pres">
      <dgm:prSet presAssocID="{DB5D6B71-F785-4AFD-A9DF-BF1CA180EA47}" presName="textRect" presStyleLbl="revTx" presStyleIdx="3" presStyleCnt="4">
        <dgm:presLayoutVars>
          <dgm:chMax val="1"/>
          <dgm:chPref val="1"/>
        </dgm:presLayoutVars>
      </dgm:prSet>
      <dgm:spPr/>
    </dgm:pt>
  </dgm:ptLst>
  <dgm:cxnLst>
    <dgm:cxn modelId="{A2406B01-F0F7-49C9-A88C-6E04D10D6FDA}" type="presOf" srcId="{49C22456-3802-41EA-8044-BE97B248E34E}" destId="{811926A3-74DD-4CB7-AA44-04BA709700EF}" srcOrd="0" destOrd="0" presId="urn:microsoft.com/office/officeart/2018/5/layout/IconLeafLabelList"/>
    <dgm:cxn modelId="{B2BD9628-0263-4746-AD97-245C7250012D}" srcId="{49C22456-3802-41EA-8044-BE97B248E34E}" destId="{53B0D3C2-2207-4125-8285-FEFB2E3135D2}" srcOrd="1" destOrd="0" parTransId="{97D62B3E-BAA7-4342-9216-3F237E76A19E}" sibTransId="{E1E4DBBA-F5ED-4E0A-AB45-15F091CD743B}"/>
    <dgm:cxn modelId="{0ECEB036-712D-47A1-899C-4BD11884B431}" srcId="{49C22456-3802-41EA-8044-BE97B248E34E}" destId="{F056E623-046D-45BF-A55E-478CD47B8B30}" srcOrd="0" destOrd="0" parTransId="{D355355B-4D7B-43A0-9DFE-1BB68000FDC3}" sibTransId="{C974FD5F-E875-4702-AE46-9F0218D2E5FA}"/>
    <dgm:cxn modelId="{99643A68-C351-4AAF-B335-9724DAC48C59}" srcId="{49C22456-3802-41EA-8044-BE97B248E34E}" destId="{DB5D6B71-F785-4AFD-A9DF-BF1CA180EA47}" srcOrd="3" destOrd="0" parTransId="{9698F0A0-37D9-49D5-B3E1-15A5F725D827}" sibTransId="{BF37D1F6-EF0B-4317-A25A-CF7F63FB9CE3}"/>
    <dgm:cxn modelId="{6E0567C7-8BE0-40A7-AEC2-B3EE4580A1BB}" type="presOf" srcId="{DB5D6B71-F785-4AFD-A9DF-BF1CA180EA47}" destId="{13AABAEE-AB25-4903-8FCA-1C4657818C64}" srcOrd="0" destOrd="0" presId="urn:microsoft.com/office/officeart/2018/5/layout/IconLeafLabelList"/>
    <dgm:cxn modelId="{C3990FD6-AED0-4D11-B665-D99AF8DFC36C}" type="presOf" srcId="{F056E623-046D-45BF-A55E-478CD47B8B30}" destId="{12977B71-42B5-4778-BFDC-C871C41DC29C}" srcOrd="0" destOrd="0" presId="urn:microsoft.com/office/officeart/2018/5/layout/IconLeafLabelList"/>
    <dgm:cxn modelId="{00629AD8-CFE2-422C-BD4D-CBAB082FCAB3}" type="presOf" srcId="{7576494E-864C-4C0E-A96A-D9926026822D}" destId="{66D4B4A1-72CD-427E-AADE-CCE8363681F1}" srcOrd="0" destOrd="0" presId="urn:microsoft.com/office/officeart/2018/5/layout/IconLeafLabelList"/>
    <dgm:cxn modelId="{218E31FB-97D3-4041-9D12-D45EC09838AD}" srcId="{49C22456-3802-41EA-8044-BE97B248E34E}" destId="{7576494E-864C-4C0E-A96A-D9926026822D}" srcOrd="2" destOrd="0" parTransId="{9529FAF3-1A17-4A87-B660-5D75025B54DA}" sibTransId="{09D89935-9B7D-49F7-A3BF-871C2E5B8F6E}"/>
    <dgm:cxn modelId="{710B1AFE-6D35-40A2-B46C-A8E3FEE1D0C0}" type="presOf" srcId="{53B0D3C2-2207-4125-8285-FEFB2E3135D2}" destId="{977C30D2-731A-4A01-A34D-37BFE9D4FF28}" srcOrd="0" destOrd="0" presId="urn:microsoft.com/office/officeart/2018/5/layout/IconLeafLabelList"/>
    <dgm:cxn modelId="{582853FE-4E09-461B-A06D-63D0290019D6}" type="presParOf" srcId="{811926A3-74DD-4CB7-AA44-04BA709700EF}" destId="{EEC2E7DD-243C-45EA-BF19-5D0B0F34285C}" srcOrd="0" destOrd="0" presId="urn:microsoft.com/office/officeart/2018/5/layout/IconLeafLabelList"/>
    <dgm:cxn modelId="{12CBBCBF-7FA5-47C9-A99A-0594F09E6502}" type="presParOf" srcId="{EEC2E7DD-243C-45EA-BF19-5D0B0F34285C}" destId="{F94E5986-476B-4BA2-9078-2BF22C0538A6}" srcOrd="0" destOrd="0" presId="urn:microsoft.com/office/officeart/2018/5/layout/IconLeafLabelList"/>
    <dgm:cxn modelId="{3B1F30CB-979E-4007-90E9-20BDFDAF6944}" type="presParOf" srcId="{EEC2E7DD-243C-45EA-BF19-5D0B0F34285C}" destId="{F8217EE7-D957-4B53-AE53-07D4A5F109C3}" srcOrd="1" destOrd="0" presId="urn:microsoft.com/office/officeart/2018/5/layout/IconLeafLabelList"/>
    <dgm:cxn modelId="{A76B4775-2B28-4857-88D0-D3C16B7230D4}" type="presParOf" srcId="{EEC2E7DD-243C-45EA-BF19-5D0B0F34285C}" destId="{A54E9A86-5AD8-4679-91AE-68286039D831}" srcOrd="2" destOrd="0" presId="urn:microsoft.com/office/officeart/2018/5/layout/IconLeafLabelList"/>
    <dgm:cxn modelId="{4BA8674F-B7BE-4DF0-B848-78961CDA4DEF}" type="presParOf" srcId="{EEC2E7DD-243C-45EA-BF19-5D0B0F34285C}" destId="{12977B71-42B5-4778-BFDC-C871C41DC29C}" srcOrd="3" destOrd="0" presId="urn:microsoft.com/office/officeart/2018/5/layout/IconLeafLabelList"/>
    <dgm:cxn modelId="{55B2C970-6DF1-4C2C-8259-20AB0877F886}" type="presParOf" srcId="{811926A3-74DD-4CB7-AA44-04BA709700EF}" destId="{D51E9D3F-C8FE-446A-B5FE-2A9DFB513B3B}" srcOrd="1" destOrd="0" presId="urn:microsoft.com/office/officeart/2018/5/layout/IconLeafLabelList"/>
    <dgm:cxn modelId="{C7603B6E-72AF-4EE5-B5F0-6085AD5137BA}" type="presParOf" srcId="{811926A3-74DD-4CB7-AA44-04BA709700EF}" destId="{35C52A86-620D-4135-85A6-CC7CAB692EC0}" srcOrd="2" destOrd="0" presId="urn:microsoft.com/office/officeart/2018/5/layout/IconLeafLabelList"/>
    <dgm:cxn modelId="{A042E4CC-77B2-4EF1-A174-19AE0AEA18B9}" type="presParOf" srcId="{35C52A86-620D-4135-85A6-CC7CAB692EC0}" destId="{6F6FC596-6B32-430B-9D83-20ACEC106CA1}" srcOrd="0" destOrd="0" presId="urn:microsoft.com/office/officeart/2018/5/layout/IconLeafLabelList"/>
    <dgm:cxn modelId="{ED11BD98-ED65-4B94-AAA4-EF858BE9B2E8}" type="presParOf" srcId="{35C52A86-620D-4135-85A6-CC7CAB692EC0}" destId="{ED806F3E-BA65-4A9F-98D5-187D2C1A390B}" srcOrd="1" destOrd="0" presId="urn:microsoft.com/office/officeart/2018/5/layout/IconLeafLabelList"/>
    <dgm:cxn modelId="{9B5CC173-6F4C-40AE-AECD-6D608B56E439}" type="presParOf" srcId="{35C52A86-620D-4135-85A6-CC7CAB692EC0}" destId="{85E6D3C4-43CB-4209-9303-8B49A51AC1E2}" srcOrd="2" destOrd="0" presId="urn:microsoft.com/office/officeart/2018/5/layout/IconLeafLabelList"/>
    <dgm:cxn modelId="{76FD8D14-49FD-4559-B030-65E82B992C4A}" type="presParOf" srcId="{35C52A86-620D-4135-85A6-CC7CAB692EC0}" destId="{977C30D2-731A-4A01-A34D-37BFE9D4FF28}" srcOrd="3" destOrd="0" presId="urn:microsoft.com/office/officeart/2018/5/layout/IconLeafLabelList"/>
    <dgm:cxn modelId="{0B015E34-75C3-4FE1-9F3F-EB16DEC27851}" type="presParOf" srcId="{811926A3-74DD-4CB7-AA44-04BA709700EF}" destId="{CCADD60F-74D1-44B7-9F8E-589EDA1F5FCA}" srcOrd="3" destOrd="0" presId="urn:microsoft.com/office/officeart/2018/5/layout/IconLeafLabelList"/>
    <dgm:cxn modelId="{83BEC99F-4F13-4178-818E-A0DE3802BDF5}" type="presParOf" srcId="{811926A3-74DD-4CB7-AA44-04BA709700EF}" destId="{966EFA27-EE1E-4431-A4E2-EB06A100954F}" srcOrd="4" destOrd="0" presId="urn:microsoft.com/office/officeart/2018/5/layout/IconLeafLabelList"/>
    <dgm:cxn modelId="{00894786-4936-406E-8541-FD0336B9864A}" type="presParOf" srcId="{966EFA27-EE1E-4431-A4E2-EB06A100954F}" destId="{05FF5FC3-DDAD-410E-A396-BE846C1D2F24}" srcOrd="0" destOrd="0" presId="urn:microsoft.com/office/officeart/2018/5/layout/IconLeafLabelList"/>
    <dgm:cxn modelId="{900A05DE-4E20-4881-A5A4-8EF5FA2315E0}" type="presParOf" srcId="{966EFA27-EE1E-4431-A4E2-EB06A100954F}" destId="{63D32BA4-774B-4489-B88F-422A7859102A}" srcOrd="1" destOrd="0" presId="urn:microsoft.com/office/officeart/2018/5/layout/IconLeafLabelList"/>
    <dgm:cxn modelId="{AEA38640-78E6-420F-B705-6241221F5827}" type="presParOf" srcId="{966EFA27-EE1E-4431-A4E2-EB06A100954F}" destId="{75AF0B76-AC3E-4357-AF25-19B0F88DA971}" srcOrd="2" destOrd="0" presId="urn:microsoft.com/office/officeart/2018/5/layout/IconLeafLabelList"/>
    <dgm:cxn modelId="{358AD51C-2D99-41EE-B950-75F3D38820FA}" type="presParOf" srcId="{966EFA27-EE1E-4431-A4E2-EB06A100954F}" destId="{66D4B4A1-72CD-427E-AADE-CCE8363681F1}" srcOrd="3" destOrd="0" presId="urn:microsoft.com/office/officeart/2018/5/layout/IconLeafLabelList"/>
    <dgm:cxn modelId="{3184E071-1D04-4C60-ACA2-037851D9E547}" type="presParOf" srcId="{811926A3-74DD-4CB7-AA44-04BA709700EF}" destId="{C8434337-B84B-4F5B-BCE7-FC97D009F0AB}" srcOrd="5" destOrd="0" presId="urn:microsoft.com/office/officeart/2018/5/layout/IconLeafLabelList"/>
    <dgm:cxn modelId="{CE5F4D79-2811-413B-8B04-2B040B10C3AE}" type="presParOf" srcId="{811926A3-74DD-4CB7-AA44-04BA709700EF}" destId="{0A578D39-D717-47DC-A975-5A121673E2F4}" srcOrd="6" destOrd="0" presId="urn:microsoft.com/office/officeart/2018/5/layout/IconLeafLabelList"/>
    <dgm:cxn modelId="{8ACE8898-48D5-4774-9E26-DF430CEB228A}" type="presParOf" srcId="{0A578D39-D717-47DC-A975-5A121673E2F4}" destId="{5ADA9B66-33C2-4A84-A009-1CFD9AF43ACE}" srcOrd="0" destOrd="0" presId="urn:microsoft.com/office/officeart/2018/5/layout/IconLeafLabelList"/>
    <dgm:cxn modelId="{1987CDA0-CBD7-4BD8-B363-DDA3A53192FA}" type="presParOf" srcId="{0A578D39-D717-47DC-A975-5A121673E2F4}" destId="{8DC8A93D-8ABB-4178-B03D-F4C57B0D6EA0}" srcOrd="1" destOrd="0" presId="urn:microsoft.com/office/officeart/2018/5/layout/IconLeafLabelList"/>
    <dgm:cxn modelId="{777396E7-839B-4942-8C16-B9769A13EC01}" type="presParOf" srcId="{0A578D39-D717-47DC-A975-5A121673E2F4}" destId="{29D1CE46-DFE0-4D8A-99B7-D90FBA0F8DB3}" srcOrd="2" destOrd="0" presId="urn:microsoft.com/office/officeart/2018/5/layout/IconLeafLabelList"/>
    <dgm:cxn modelId="{1C47103D-C225-4ABA-894F-D6D8D71B4CD1}" type="presParOf" srcId="{0A578D39-D717-47DC-A975-5A121673E2F4}" destId="{13AABAEE-AB25-4903-8FCA-1C4657818C64}"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37714B-6F99-46BF-95A7-5AF46D3EBD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FB4D706-577D-48C1-BFF1-88375C572566}">
      <dgm:prSet/>
      <dgm:spPr/>
      <dgm:t>
        <a:bodyPr/>
        <a:lstStyle/>
        <a:p>
          <a:r>
            <a:rPr lang="en-GB"/>
            <a:t>Huge number of risk assessments and room bookings to process and thank you for your patience while we are working through these </a:t>
          </a:r>
          <a:endParaRPr lang="en-US"/>
        </a:p>
      </dgm:t>
    </dgm:pt>
    <dgm:pt modelId="{8C4D2D33-3282-4232-9262-151777F066CC}" type="parTrans" cxnId="{7E7CEEDC-39E4-462B-BA19-F1B4E82D843D}">
      <dgm:prSet/>
      <dgm:spPr/>
      <dgm:t>
        <a:bodyPr/>
        <a:lstStyle/>
        <a:p>
          <a:endParaRPr lang="en-US"/>
        </a:p>
      </dgm:t>
    </dgm:pt>
    <dgm:pt modelId="{82A22673-5EB7-4185-9F8D-F7C8D368BA2C}" type="sibTrans" cxnId="{7E7CEEDC-39E4-462B-BA19-F1B4E82D843D}">
      <dgm:prSet/>
      <dgm:spPr/>
      <dgm:t>
        <a:bodyPr/>
        <a:lstStyle/>
        <a:p>
          <a:endParaRPr lang="en-US"/>
        </a:p>
      </dgm:t>
    </dgm:pt>
    <dgm:pt modelId="{DB2BFDFF-A34F-46DE-9F09-DA4A422E4B8E}">
      <dgm:prSet/>
      <dgm:spPr/>
      <dgm:t>
        <a:bodyPr/>
        <a:lstStyle/>
        <a:p>
          <a:r>
            <a:rPr lang="en-GB"/>
            <a:t>All room bookings involving an activity and external activities require a risk assessment to be submitted. </a:t>
          </a:r>
          <a:endParaRPr lang="en-US"/>
        </a:p>
      </dgm:t>
    </dgm:pt>
    <dgm:pt modelId="{E9250996-4792-49E8-B898-A199BF1E3CA8}" type="parTrans" cxnId="{B7F84356-1CE3-4011-91C8-421F0754890A}">
      <dgm:prSet/>
      <dgm:spPr/>
      <dgm:t>
        <a:bodyPr/>
        <a:lstStyle/>
        <a:p>
          <a:endParaRPr lang="en-US"/>
        </a:p>
      </dgm:t>
    </dgm:pt>
    <dgm:pt modelId="{09CF6A77-9790-4639-AB62-D605FB52CBF4}" type="sibTrans" cxnId="{B7F84356-1CE3-4011-91C8-421F0754890A}">
      <dgm:prSet/>
      <dgm:spPr/>
      <dgm:t>
        <a:bodyPr/>
        <a:lstStyle/>
        <a:p>
          <a:endParaRPr lang="en-US"/>
        </a:p>
      </dgm:t>
    </dgm:pt>
    <dgm:pt modelId="{11E47CA2-E2E3-4748-B7ED-11703AB296E7}">
      <dgm:prSet/>
      <dgm:spPr/>
      <dgm:t>
        <a:bodyPr/>
        <a:lstStyle/>
        <a:p>
          <a:r>
            <a:rPr lang="en-GB"/>
            <a:t>Regular meetings and meetings on the Terrace will now be covered by the Strath Union risk assessment. These will be issued once the booking has been confirmed. </a:t>
          </a:r>
          <a:endParaRPr lang="en-US"/>
        </a:p>
      </dgm:t>
    </dgm:pt>
    <dgm:pt modelId="{D3BD8E79-56A7-4B99-AD87-D6150D842AAD}" type="parTrans" cxnId="{98D1433A-A28D-458E-9A40-A3B1DCEA23BE}">
      <dgm:prSet/>
      <dgm:spPr/>
      <dgm:t>
        <a:bodyPr/>
        <a:lstStyle/>
        <a:p>
          <a:endParaRPr lang="en-US"/>
        </a:p>
      </dgm:t>
    </dgm:pt>
    <dgm:pt modelId="{B394E77F-9D5B-4B70-BE1C-EF4BAF73A7EA}" type="sibTrans" cxnId="{98D1433A-A28D-458E-9A40-A3B1DCEA23BE}">
      <dgm:prSet/>
      <dgm:spPr/>
      <dgm:t>
        <a:bodyPr/>
        <a:lstStyle/>
        <a:p>
          <a:endParaRPr lang="en-US"/>
        </a:p>
      </dgm:t>
    </dgm:pt>
    <dgm:pt modelId="{76196F26-BFD4-4663-9B18-2E34D9AF0CCB}">
      <dgm:prSet/>
      <dgm:spPr/>
      <dgm:t>
        <a:bodyPr/>
        <a:lstStyle/>
        <a:p>
          <a:r>
            <a:rPr lang="en-GB"/>
            <a:t>All room booking requests must be made through our website </a:t>
          </a:r>
          <a:endParaRPr lang="en-US"/>
        </a:p>
      </dgm:t>
    </dgm:pt>
    <dgm:pt modelId="{F27FFFA0-5718-4819-A158-E727B9384B6E}" type="parTrans" cxnId="{65265973-FEB0-4F4E-9BEA-9CC0A20F422D}">
      <dgm:prSet/>
      <dgm:spPr/>
      <dgm:t>
        <a:bodyPr/>
        <a:lstStyle/>
        <a:p>
          <a:endParaRPr lang="en-US"/>
        </a:p>
      </dgm:t>
    </dgm:pt>
    <dgm:pt modelId="{3CA8394B-80A6-46C4-BEFB-3354E6E95B6A}" type="sibTrans" cxnId="{65265973-FEB0-4F4E-9BEA-9CC0A20F422D}">
      <dgm:prSet/>
      <dgm:spPr/>
      <dgm:t>
        <a:bodyPr/>
        <a:lstStyle/>
        <a:p>
          <a:endParaRPr lang="en-US"/>
        </a:p>
      </dgm:t>
    </dgm:pt>
    <dgm:pt modelId="{2AE0009D-FF1B-4237-B32E-7B37D78920F1}">
      <dgm:prSet/>
      <dgm:spPr/>
      <dgm:t>
        <a:bodyPr/>
        <a:lstStyle/>
        <a:p>
          <a:r>
            <a:rPr lang="en-GB"/>
            <a:t>University rooms require bookings to be made two weeks in advance </a:t>
          </a:r>
          <a:endParaRPr lang="en-US"/>
        </a:p>
      </dgm:t>
    </dgm:pt>
    <dgm:pt modelId="{C4A48118-8B0A-4598-893C-241EDC139259}" type="parTrans" cxnId="{92FF1BDC-1F96-4EB7-8C03-A51FCC7971A8}">
      <dgm:prSet/>
      <dgm:spPr/>
      <dgm:t>
        <a:bodyPr/>
        <a:lstStyle/>
        <a:p>
          <a:endParaRPr lang="en-US"/>
        </a:p>
      </dgm:t>
    </dgm:pt>
    <dgm:pt modelId="{A67BB3CE-B5BA-491B-B15F-4DDFFDF491E0}" type="sibTrans" cxnId="{92FF1BDC-1F96-4EB7-8C03-A51FCC7971A8}">
      <dgm:prSet/>
      <dgm:spPr/>
      <dgm:t>
        <a:bodyPr/>
        <a:lstStyle/>
        <a:p>
          <a:endParaRPr lang="en-US"/>
        </a:p>
      </dgm:t>
    </dgm:pt>
    <dgm:pt modelId="{1BBFD9E7-9C60-4D56-BF48-C377B1B0E41D}">
      <dgm:prSet/>
      <dgm:spPr/>
      <dgm:t>
        <a:bodyPr/>
        <a:lstStyle/>
        <a:p>
          <a:r>
            <a:rPr lang="en-GB"/>
            <a:t>Working through these as quickly as we can and apologise for the delay </a:t>
          </a:r>
          <a:endParaRPr lang="en-US"/>
        </a:p>
      </dgm:t>
    </dgm:pt>
    <dgm:pt modelId="{74C31414-7724-4930-B7E4-549C454C0C59}" type="parTrans" cxnId="{58F22DCF-6E3B-495A-B146-96E951AE6041}">
      <dgm:prSet/>
      <dgm:spPr/>
      <dgm:t>
        <a:bodyPr/>
        <a:lstStyle/>
        <a:p>
          <a:endParaRPr lang="en-US"/>
        </a:p>
      </dgm:t>
    </dgm:pt>
    <dgm:pt modelId="{80C2B9AD-C4CD-4897-A5EE-B9BA6313ED54}" type="sibTrans" cxnId="{58F22DCF-6E3B-495A-B146-96E951AE6041}">
      <dgm:prSet/>
      <dgm:spPr/>
      <dgm:t>
        <a:bodyPr/>
        <a:lstStyle/>
        <a:p>
          <a:endParaRPr lang="en-US"/>
        </a:p>
      </dgm:t>
    </dgm:pt>
    <dgm:pt modelId="{6E7D374C-25E4-4094-85D4-3F9487893506}" type="pres">
      <dgm:prSet presAssocID="{CA37714B-6F99-46BF-95A7-5AF46D3EBD62}" presName="linear" presStyleCnt="0">
        <dgm:presLayoutVars>
          <dgm:animLvl val="lvl"/>
          <dgm:resizeHandles val="exact"/>
        </dgm:presLayoutVars>
      </dgm:prSet>
      <dgm:spPr/>
    </dgm:pt>
    <dgm:pt modelId="{C03AE0B6-19B9-4AF6-B974-2EE3694B66EA}" type="pres">
      <dgm:prSet presAssocID="{AFB4D706-577D-48C1-BFF1-88375C572566}" presName="parentText" presStyleLbl="node1" presStyleIdx="0" presStyleCnt="6">
        <dgm:presLayoutVars>
          <dgm:chMax val="0"/>
          <dgm:bulletEnabled val="1"/>
        </dgm:presLayoutVars>
      </dgm:prSet>
      <dgm:spPr/>
    </dgm:pt>
    <dgm:pt modelId="{A6D94F53-F9C8-4467-B8DF-7BDDF9395C89}" type="pres">
      <dgm:prSet presAssocID="{82A22673-5EB7-4185-9F8D-F7C8D368BA2C}" presName="spacer" presStyleCnt="0"/>
      <dgm:spPr/>
    </dgm:pt>
    <dgm:pt modelId="{9E68563D-3544-4072-B1B6-D3FA4B0AC73A}" type="pres">
      <dgm:prSet presAssocID="{DB2BFDFF-A34F-46DE-9F09-DA4A422E4B8E}" presName="parentText" presStyleLbl="node1" presStyleIdx="1" presStyleCnt="6">
        <dgm:presLayoutVars>
          <dgm:chMax val="0"/>
          <dgm:bulletEnabled val="1"/>
        </dgm:presLayoutVars>
      </dgm:prSet>
      <dgm:spPr/>
    </dgm:pt>
    <dgm:pt modelId="{7BD45EF7-1CCC-4AC1-9739-BD4C5905D574}" type="pres">
      <dgm:prSet presAssocID="{09CF6A77-9790-4639-AB62-D605FB52CBF4}" presName="spacer" presStyleCnt="0"/>
      <dgm:spPr/>
    </dgm:pt>
    <dgm:pt modelId="{8558D8C5-398C-48D9-B524-B50F1F83E783}" type="pres">
      <dgm:prSet presAssocID="{11E47CA2-E2E3-4748-B7ED-11703AB296E7}" presName="parentText" presStyleLbl="node1" presStyleIdx="2" presStyleCnt="6">
        <dgm:presLayoutVars>
          <dgm:chMax val="0"/>
          <dgm:bulletEnabled val="1"/>
        </dgm:presLayoutVars>
      </dgm:prSet>
      <dgm:spPr/>
    </dgm:pt>
    <dgm:pt modelId="{A36C8A2B-503F-40FD-B21A-6252E379B849}" type="pres">
      <dgm:prSet presAssocID="{B394E77F-9D5B-4B70-BE1C-EF4BAF73A7EA}" presName="spacer" presStyleCnt="0"/>
      <dgm:spPr/>
    </dgm:pt>
    <dgm:pt modelId="{A4449E01-55B1-4C14-B2DB-FA74FD1C8C41}" type="pres">
      <dgm:prSet presAssocID="{76196F26-BFD4-4663-9B18-2E34D9AF0CCB}" presName="parentText" presStyleLbl="node1" presStyleIdx="3" presStyleCnt="6">
        <dgm:presLayoutVars>
          <dgm:chMax val="0"/>
          <dgm:bulletEnabled val="1"/>
        </dgm:presLayoutVars>
      </dgm:prSet>
      <dgm:spPr/>
    </dgm:pt>
    <dgm:pt modelId="{58868E08-29B0-4A3A-9C56-D32AA16ABB13}" type="pres">
      <dgm:prSet presAssocID="{3CA8394B-80A6-46C4-BEFB-3354E6E95B6A}" presName="spacer" presStyleCnt="0"/>
      <dgm:spPr/>
    </dgm:pt>
    <dgm:pt modelId="{E056BD5B-57C5-43CD-8DE1-E104D4449FA7}" type="pres">
      <dgm:prSet presAssocID="{2AE0009D-FF1B-4237-B32E-7B37D78920F1}" presName="parentText" presStyleLbl="node1" presStyleIdx="4" presStyleCnt="6">
        <dgm:presLayoutVars>
          <dgm:chMax val="0"/>
          <dgm:bulletEnabled val="1"/>
        </dgm:presLayoutVars>
      </dgm:prSet>
      <dgm:spPr/>
    </dgm:pt>
    <dgm:pt modelId="{9617B8AD-184F-4B18-9C60-6579E8CF48C8}" type="pres">
      <dgm:prSet presAssocID="{A67BB3CE-B5BA-491B-B15F-4DDFFDF491E0}" presName="spacer" presStyleCnt="0"/>
      <dgm:spPr/>
    </dgm:pt>
    <dgm:pt modelId="{02631791-6DC5-4F84-BBCC-803A092904C2}" type="pres">
      <dgm:prSet presAssocID="{1BBFD9E7-9C60-4D56-BF48-C377B1B0E41D}" presName="parentText" presStyleLbl="node1" presStyleIdx="5" presStyleCnt="6">
        <dgm:presLayoutVars>
          <dgm:chMax val="0"/>
          <dgm:bulletEnabled val="1"/>
        </dgm:presLayoutVars>
      </dgm:prSet>
      <dgm:spPr/>
    </dgm:pt>
  </dgm:ptLst>
  <dgm:cxnLst>
    <dgm:cxn modelId="{55C7061E-640F-47A2-9C19-92C413DB6C1D}" type="presOf" srcId="{AFB4D706-577D-48C1-BFF1-88375C572566}" destId="{C03AE0B6-19B9-4AF6-B974-2EE3694B66EA}" srcOrd="0" destOrd="0" presId="urn:microsoft.com/office/officeart/2005/8/layout/vList2"/>
    <dgm:cxn modelId="{2A65C21E-768B-4FA2-9435-AD38AF3BFE69}" type="presOf" srcId="{CA37714B-6F99-46BF-95A7-5AF46D3EBD62}" destId="{6E7D374C-25E4-4094-85D4-3F9487893506}" srcOrd="0" destOrd="0" presId="urn:microsoft.com/office/officeart/2005/8/layout/vList2"/>
    <dgm:cxn modelId="{98D1433A-A28D-458E-9A40-A3B1DCEA23BE}" srcId="{CA37714B-6F99-46BF-95A7-5AF46D3EBD62}" destId="{11E47CA2-E2E3-4748-B7ED-11703AB296E7}" srcOrd="2" destOrd="0" parTransId="{D3BD8E79-56A7-4B99-AD87-D6150D842AAD}" sibTransId="{B394E77F-9D5B-4B70-BE1C-EF4BAF73A7EA}"/>
    <dgm:cxn modelId="{65265973-FEB0-4F4E-9BEA-9CC0A20F422D}" srcId="{CA37714B-6F99-46BF-95A7-5AF46D3EBD62}" destId="{76196F26-BFD4-4663-9B18-2E34D9AF0CCB}" srcOrd="3" destOrd="0" parTransId="{F27FFFA0-5718-4819-A158-E727B9384B6E}" sibTransId="{3CA8394B-80A6-46C4-BEFB-3354E6E95B6A}"/>
    <dgm:cxn modelId="{B7F84356-1CE3-4011-91C8-421F0754890A}" srcId="{CA37714B-6F99-46BF-95A7-5AF46D3EBD62}" destId="{DB2BFDFF-A34F-46DE-9F09-DA4A422E4B8E}" srcOrd="1" destOrd="0" parTransId="{E9250996-4792-49E8-B898-A199BF1E3CA8}" sibTransId="{09CF6A77-9790-4639-AB62-D605FB52CBF4}"/>
    <dgm:cxn modelId="{633B4883-0575-4159-B6EB-5AA897FBD252}" type="presOf" srcId="{11E47CA2-E2E3-4748-B7ED-11703AB296E7}" destId="{8558D8C5-398C-48D9-B524-B50F1F83E783}" srcOrd="0" destOrd="0" presId="urn:microsoft.com/office/officeart/2005/8/layout/vList2"/>
    <dgm:cxn modelId="{F6CB0CAD-0D54-4C9F-A925-8C03B985D245}" type="presOf" srcId="{DB2BFDFF-A34F-46DE-9F09-DA4A422E4B8E}" destId="{9E68563D-3544-4072-B1B6-D3FA4B0AC73A}" srcOrd="0" destOrd="0" presId="urn:microsoft.com/office/officeart/2005/8/layout/vList2"/>
    <dgm:cxn modelId="{D974B7BE-C685-4712-BE12-20CDD67F632E}" type="presOf" srcId="{1BBFD9E7-9C60-4D56-BF48-C377B1B0E41D}" destId="{02631791-6DC5-4F84-BBCC-803A092904C2}" srcOrd="0" destOrd="0" presId="urn:microsoft.com/office/officeart/2005/8/layout/vList2"/>
    <dgm:cxn modelId="{58F22DCF-6E3B-495A-B146-96E951AE6041}" srcId="{CA37714B-6F99-46BF-95A7-5AF46D3EBD62}" destId="{1BBFD9E7-9C60-4D56-BF48-C377B1B0E41D}" srcOrd="5" destOrd="0" parTransId="{74C31414-7724-4930-B7E4-549C454C0C59}" sibTransId="{80C2B9AD-C4CD-4897-A5EE-B9BA6313ED54}"/>
    <dgm:cxn modelId="{89CF2AD2-BDC7-4C84-941C-0871C34C6B46}" type="presOf" srcId="{76196F26-BFD4-4663-9B18-2E34D9AF0CCB}" destId="{A4449E01-55B1-4C14-B2DB-FA74FD1C8C41}" srcOrd="0" destOrd="0" presId="urn:microsoft.com/office/officeart/2005/8/layout/vList2"/>
    <dgm:cxn modelId="{E44060D8-86E0-440B-9198-115D761AE102}" type="presOf" srcId="{2AE0009D-FF1B-4237-B32E-7B37D78920F1}" destId="{E056BD5B-57C5-43CD-8DE1-E104D4449FA7}" srcOrd="0" destOrd="0" presId="urn:microsoft.com/office/officeart/2005/8/layout/vList2"/>
    <dgm:cxn modelId="{92FF1BDC-1F96-4EB7-8C03-A51FCC7971A8}" srcId="{CA37714B-6F99-46BF-95A7-5AF46D3EBD62}" destId="{2AE0009D-FF1B-4237-B32E-7B37D78920F1}" srcOrd="4" destOrd="0" parTransId="{C4A48118-8B0A-4598-893C-241EDC139259}" sibTransId="{A67BB3CE-B5BA-491B-B15F-4DDFFDF491E0}"/>
    <dgm:cxn modelId="{7E7CEEDC-39E4-462B-BA19-F1B4E82D843D}" srcId="{CA37714B-6F99-46BF-95A7-5AF46D3EBD62}" destId="{AFB4D706-577D-48C1-BFF1-88375C572566}" srcOrd="0" destOrd="0" parTransId="{8C4D2D33-3282-4232-9262-151777F066CC}" sibTransId="{82A22673-5EB7-4185-9F8D-F7C8D368BA2C}"/>
    <dgm:cxn modelId="{AD5FBC4C-B3C0-4EB9-9564-F76A4627D95F}" type="presParOf" srcId="{6E7D374C-25E4-4094-85D4-3F9487893506}" destId="{C03AE0B6-19B9-4AF6-B974-2EE3694B66EA}" srcOrd="0" destOrd="0" presId="urn:microsoft.com/office/officeart/2005/8/layout/vList2"/>
    <dgm:cxn modelId="{FD1FA03A-089C-46D4-B9DB-4F7D9DA217E4}" type="presParOf" srcId="{6E7D374C-25E4-4094-85D4-3F9487893506}" destId="{A6D94F53-F9C8-4467-B8DF-7BDDF9395C89}" srcOrd="1" destOrd="0" presId="urn:microsoft.com/office/officeart/2005/8/layout/vList2"/>
    <dgm:cxn modelId="{38904852-23BE-4E99-A910-07BCF59C949A}" type="presParOf" srcId="{6E7D374C-25E4-4094-85D4-3F9487893506}" destId="{9E68563D-3544-4072-B1B6-D3FA4B0AC73A}" srcOrd="2" destOrd="0" presId="urn:microsoft.com/office/officeart/2005/8/layout/vList2"/>
    <dgm:cxn modelId="{7E57F23E-F1D7-4D6F-B86C-B21E81803376}" type="presParOf" srcId="{6E7D374C-25E4-4094-85D4-3F9487893506}" destId="{7BD45EF7-1CCC-4AC1-9739-BD4C5905D574}" srcOrd="3" destOrd="0" presId="urn:microsoft.com/office/officeart/2005/8/layout/vList2"/>
    <dgm:cxn modelId="{610FE6C5-E5D9-462D-A318-60BB4F8BA725}" type="presParOf" srcId="{6E7D374C-25E4-4094-85D4-3F9487893506}" destId="{8558D8C5-398C-48D9-B524-B50F1F83E783}" srcOrd="4" destOrd="0" presId="urn:microsoft.com/office/officeart/2005/8/layout/vList2"/>
    <dgm:cxn modelId="{BB5B5D6A-BC0B-4B86-B946-6E15837E720D}" type="presParOf" srcId="{6E7D374C-25E4-4094-85D4-3F9487893506}" destId="{A36C8A2B-503F-40FD-B21A-6252E379B849}" srcOrd="5" destOrd="0" presId="urn:microsoft.com/office/officeart/2005/8/layout/vList2"/>
    <dgm:cxn modelId="{5F49884B-C7F1-4263-A05E-9FC2D602B0FA}" type="presParOf" srcId="{6E7D374C-25E4-4094-85D4-3F9487893506}" destId="{A4449E01-55B1-4C14-B2DB-FA74FD1C8C41}" srcOrd="6" destOrd="0" presId="urn:microsoft.com/office/officeart/2005/8/layout/vList2"/>
    <dgm:cxn modelId="{1CFD42E3-CE31-4A84-92D8-73C79DA1343E}" type="presParOf" srcId="{6E7D374C-25E4-4094-85D4-3F9487893506}" destId="{58868E08-29B0-4A3A-9C56-D32AA16ABB13}" srcOrd="7" destOrd="0" presId="urn:microsoft.com/office/officeart/2005/8/layout/vList2"/>
    <dgm:cxn modelId="{F5F518A3-8D33-4FDA-9009-37147FC3D303}" type="presParOf" srcId="{6E7D374C-25E4-4094-85D4-3F9487893506}" destId="{E056BD5B-57C5-43CD-8DE1-E104D4449FA7}" srcOrd="8" destOrd="0" presId="urn:microsoft.com/office/officeart/2005/8/layout/vList2"/>
    <dgm:cxn modelId="{C2E15C39-FFE4-4735-A24E-1EFEA59D41DC}" type="presParOf" srcId="{6E7D374C-25E4-4094-85D4-3F9487893506}" destId="{9617B8AD-184F-4B18-9C60-6579E8CF48C8}" srcOrd="9" destOrd="0" presId="urn:microsoft.com/office/officeart/2005/8/layout/vList2"/>
    <dgm:cxn modelId="{697D6D54-2D5B-4556-BCD4-8B340B457E94}" type="presParOf" srcId="{6E7D374C-25E4-4094-85D4-3F9487893506}" destId="{02631791-6DC5-4F84-BBCC-803A092904C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E5986-476B-4BA2-9078-2BF22C0538A6}">
      <dsp:nvSpPr>
        <dsp:cNvPr id="0" name=""/>
        <dsp:cNvSpPr/>
      </dsp:nvSpPr>
      <dsp:spPr>
        <a:xfrm>
          <a:off x="623160" y="377088"/>
          <a:ext cx="1452191" cy="145219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217EE7-D957-4B53-AE53-07D4A5F109C3}">
      <dsp:nvSpPr>
        <dsp:cNvPr id="0" name=""/>
        <dsp:cNvSpPr/>
      </dsp:nvSpPr>
      <dsp:spPr>
        <a:xfrm>
          <a:off x="932643" y="686571"/>
          <a:ext cx="833224" cy="8332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77B71-42B5-4778-BFDC-C871C41DC29C}">
      <dsp:nvSpPr>
        <dsp:cNvPr id="0" name=""/>
        <dsp:cNvSpPr/>
      </dsp:nvSpPr>
      <dsp:spPr>
        <a:xfrm>
          <a:off x="158934" y="2281601"/>
          <a:ext cx="2380642"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Four proposed types of society membership and what each type of membership is eligible for and subject to</a:t>
          </a:r>
          <a:endParaRPr lang="en-US" sz="1100" kern="1200"/>
        </a:p>
      </dsp:txBody>
      <dsp:txXfrm>
        <a:off x="158934" y="2281601"/>
        <a:ext cx="2380642" cy="810000"/>
      </dsp:txXfrm>
    </dsp:sp>
    <dsp:sp modelId="{6F6FC596-6B32-430B-9D83-20ACEC106CA1}">
      <dsp:nvSpPr>
        <dsp:cNvPr id="0" name=""/>
        <dsp:cNvSpPr/>
      </dsp:nvSpPr>
      <dsp:spPr>
        <a:xfrm>
          <a:off x="3420414" y="377088"/>
          <a:ext cx="1452191" cy="145219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806F3E-BA65-4A9F-98D5-187D2C1A390B}">
      <dsp:nvSpPr>
        <dsp:cNvPr id="0" name=""/>
        <dsp:cNvSpPr/>
      </dsp:nvSpPr>
      <dsp:spPr>
        <a:xfrm>
          <a:off x="3729898" y="686571"/>
          <a:ext cx="833224" cy="8332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7C30D2-731A-4A01-A34D-37BFE9D4FF28}">
      <dsp:nvSpPr>
        <dsp:cNvPr id="0" name=""/>
        <dsp:cNvSpPr/>
      </dsp:nvSpPr>
      <dsp:spPr>
        <a:xfrm>
          <a:off x="2956189" y="2281601"/>
          <a:ext cx="2380642"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Reasoning behind this is to provide level of safeguarding for students </a:t>
          </a:r>
          <a:endParaRPr lang="en-US" sz="1100" kern="1200" dirty="0"/>
        </a:p>
      </dsp:txBody>
      <dsp:txXfrm>
        <a:off x="2956189" y="2281601"/>
        <a:ext cx="2380642" cy="810000"/>
      </dsp:txXfrm>
    </dsp:sp>
    <dsp:sp modelId="{05FF5FC3-DDAD-410E-A396-BE846C1D2F24}">
      <dsp:nvSpPr>
        <dsp:cNvPr id="0" name=""/>
        <dsp:cNvSpPr/>
      </dsp:nvSpPr>
      <dsp:spPr>
        <a:xfrm>
          <a:off x="6217669" y="377088"/>
          <a:ext cx="1452191" cy="145219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D32BA4-774B-4489-B88F-422A7859102A}">
      <dsp:nvSpPr>
        <dsp:cNvPr id="0" name=""/>
        <dsp:cNvSpPr/>
      </dsp:nvSpPr>
      <dsp:spPr>
        <a:xfrm>
          <a:off x="6527152" y="686571"/>
          <a:ext cx="833224" cy="8332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D4B4A1-72CD-427E-AADE-CCE8363681F1}">
      <dsp:nvSpPr>
        <dsp:cNvPr id="0" name=""/>
        <dsp:cNvSpPr/>
      </dsp:nvSpPr>
      <dsp:spPr>
        <a:xfrm>
          <a:off x="5753444" y="2281601"/>
          <a:ext cx="2380642"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Previous requirement is only that 75% of members must be current Strathclyde students and no restriction on who can make up remaining 25%</a:t>
          </a:r>
          <a:endParaRPr lang="en-US" sz="1100" kern="1200"/>
        </a:p>
      </dsp:txBody>
      <dsp:txXfrm>
        <a:off x="5753444" y="2281601"/>
        <a:ext cx="2380642" cy="810000"/>
      </dsp:txXfrm>
    </dsp:sp>
    <dsp:sp modelId="{5ADA9B66-33C2-4A84-A009-1CFD9AF43ACE}">
      <dsp:nvSpPr>
        <dsp:cNvPr id="0" name=""/>
        <dsp:cNvSpPr/>
      </dsp:nvSpPr>
      <dsp:spPr>
        <a:xfrm>
          <a:off x="9014924" y="377088"/>
          <a:ext cx="1452191" cy="145219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8A93D-8ABB-4178-B03D-F4C57B0D6EA0}">
      <dsp:nvSpPr>
        <dsp:cNvPr id="0" name=""/>
        <dsp:cNvSpPr/>
      </dsp:nvSpPr>
      <dsp:spPr>
        <a:xfrm>
          <a:off x="9324407" y="686571"/>
          <a:ext cx="833224" cy="8332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AABAEE-AB25-4903-8FCA-1C4657818C64}">
      <dsp:nvSpPr>
        <dsp:cNvPr id="0" name=""/>
        <dsp:cNvSpPr/>
      </dsp:nvSpPr>
      <dsp:spPr>
        <a:xfrm>
          <a:off x="8550698" y="2281601"/>
          <a:ext cx="2380642"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Proposal removes ability of anyone being able to join a society, even if they have had no connection with Strathclyde or another institution in Glasgow </a:t>
          </a:r>
          <a:endParaRPr lang="en-US" sz="1100" kern="1200"/>
        </a:p>
      </dsp:txBody>
      <dsp:txXfrm>
        <a:off x="8550698" y="2281601"/>
        <a:ext cx="2380642" cy="81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AE0B6-19B9-4AF6-B974-2EE3694B66EA}">
      <dsp:nvSpPr>
        <dsp:cNvPr id="0" name=""/>
        <dsp:cNvSpPr/>
      </dsp:nvSpPr>
      <dsp:spPr>
        <a:xfrm>
          <a:off x="0" y="61825"/>
          <a:ext cx="6373813" cy="900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Huge number of risk assessments and room bookings to process and thank you for your patience while we are working through these </a:t>
          </a:r>
          <a:endParaRPr lang="en-US" sz="1600" kern="1200"/>
        </a:p>
      </dsp:txBody>
      <dsp:txXfrm>
        <a:off x="43978" y="105803"/>
        <a:ext cx="6285857" cy="812943"/>
      </dsp:txXfrm>
    </dsp:sp>
    <dsp:sp modelId="{9E68563D-3544-4072-B1B6-D3FA4B0AC73A}">
      <dsp:nvSpPr>
        <dsp:cNvPr id="0" name=""/>
        <dsp:cNvSpPr/>
      </dsp:nvSpPr>
      <dsp:spPr>
        <a:xfrm>
          <a:off x="0" y="1008805"/>
          <a:ext cx="6373813" cy="900899"/>
        </a:xfrm>
        <a:prstGeom prst="roundRect">
          <a:avLst/>
        </a:prstGeom>
        <a:solidFill>
          <a:schemeClr val="accent5">
            <a:hueOff val="-304284"/>
            <a:satOff val="111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All room bookings involving an activity and external activities require a risk assessment to be submitted. </a:t>
          </a:r>
          <a:endParaRPr lang="en-US" sz="1600" kern="1200"/>
        </a:p>
      </dsp:txBody>
      <dsp:txXfrm>
        <a:off x="43978" y="1052783"/>
        <a:ext cx="6285857" cy="812943"/>
      </dsp:txXfrm>
    </dsp:sp>
    <dsp:sp modelId="{8558D8C5-398C-48D9-B524-B50F1F83E783}">
      <dsp:nvSpPr>
        <dsp:cNvPr id="0" name=""/>
        <dsp:cNvSpPr/>
      </dsp:nvSpPr>
      <dsp:spPr>
        <a:xfrm>
          <a:off x="0" y="1955785"/>
          <a:ext cx="6373813" cy="900899"/>
        </a:xfrm>
        <a:prstGeom prst="roundRect">
          <a:avLst/>
        </a:prstGeom>
        <a:solidFill>
          <a:schemeClr val="accent5">
            <a:hueOff val="-608568"/>
            <a:satOff val="2232"/>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Regular meetings and meetings on the Terrace will now be covered by the Strath Union risk assessment. These will be issued once the booking has been confirmed. </a:t>
          </a:r>
          <a:endParaRPr lang="en-US" sz="1600" kern="1200"/>
        </a:p>
      </dsp:txBody>
      <dsp:txXfrm>
        <a:off x="43978" y="1999763"/>
        <a:ext cx="6285857" cy="812943"/>
      </dsp:txXfrm>
    </dsp:sp>
    <dsp:sp modelId="{A4449E01-55B1-4C14-B2DB-FA74FD1C8C41}">
      <dsp:nvSpPr>
        <dsp:cNvPr id="0" name=""/>
        <dsp:cNvSpPr/>
      </dsp:nvSpPr>
      <dsp:spPr>
        <a:xfrm>
          <a:off x="0" y="2902765"/>
          <a:ext cx="6373813" cy="900899"/>
        </a:xfrm>
        <a:prstGeom prst="roundRect">
          <a:avLst/>
        </a:prstGeom>
        <a:solidFill>
          <a:schemeClr val="accent5">
            <a:hueOff val="-912853"/>
            <a:satOff val="3348"/>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All room booking requests must be made through our website </a:t>
          </a:r>
          <a:endParaRPr lang="en-US" sz="1600" kern="1200"/>
        </a:p>
      </dsp:txBody>
      <dsp:txXfrm>
        <a:off x="43978" y="2946743"/>
        <a:ext cx="6285857" cy="812943"/>
      </dsp:txXfrm>
    </dsp:sp>
    <dsp:sp modelId="{E056BD5B-57C5-43CD-8DE1-E104D4449FA7}">
      <dsp:nvSpPr>
        <dsp:cNvPr id="0" name=""/>
        <dsp:cNvSpPr/>
      </dsp:nvSpPr>
      <dsp:spPr>
        <a:xfrm>
          <a:off x="0" y="3849745"/>
          <a:ext cx="6373813" cy="900899"/>
        </a:xfrm>
        <a:prstGeom prst="roundRect">
          <a:avLst/>
        </a:prstGeom>
        <a:solidFill>
          <a:schemeClr val="accent5">
            <a:hueOff val="-1217137"/>
            <a:satOff val="4464"/>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University rooms require bookings to be made two weeks in advance </a:t>
          </a:r>
          <a:endParaRPr lang="en-US" sz="1600" kern="1200"/>
        </a:p>
      </dsp:txBody>
      <dsp:txXfrm>
        <a:off x="43978" y="3893723"/>
        <a:ext cx="6285857" cy="812943"/>
      </dsp:txXfrm>
    </dsp:sp>
    <dsp:sp modelId="{02631791-6DC5-4F84-BBCC-803A092904C2}">
      <dsp:nvSpPr>
        <dsp:cNvPr id="0" name=""/>
        <dsp:cNvSpPr/>
      </dsp:nvSpPr>
      <dsp:spPr>
        <a:xfrm>
          <a:off x="0" y="4796725"/>
          <a:ext cx="6373813" cy="900899"/>
        </a:xfrm>
        <a:prstGeom prst="roundRect">
          <a:avLst/>
        </a:prstGeom>
        <a:solidFill>
          <a:schemeClr val="accent5">
            <a:hueOff val="-1521421"/>
            <a:satOff val="5580"/>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Working through these as quickly as we can and apologise for the delay </a:t>
          </a:r>
          <a:endParaRPr lang="en-US" sz="1600" kern="1200"/>
        </a:p>
      </dsp:txBody>
      <dsp:txXfrm>
        <a:off x="43978" y="4840703"/>
        <a:ext cx="6285857" cy="812943"/>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Monday, October 4, 2021</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1964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Monday, October 4, 2021</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380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Monday, October 4, 2021</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6971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10/4/2021</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616934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178918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432018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064492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514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577272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385509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66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Monday, October 4, 2021</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524075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1022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10/4/2021</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34964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10/4/2021</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94585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Monday, October 4, 2021</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1909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Monday, October 4, 2021</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9120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Monday, October 4, 2021</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27377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Monday, October 4, 2021</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155737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Monday, October 4, 2021</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8534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Monday, October 4, 2021</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02496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Monday, October 4, 2021</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9298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Monday, October 4, 2021</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465136159"/>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10/4/2021</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43484951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strathunion.com/volunteering/traini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56BC2-F6C5-4D93-91D4-E70599DC41F9}"/>
              </a:ext>
            </a:extLst>
          </p:cNvPr>
          <p:cNvSpPr>
            <a:spLocks noGrp="1"/>
          </p:cNvSpPr>
          <p:nvPr>
            <p:ph type="ctrTitle"/>
          </p:nvPr>
        </p:nvSpPr>
        <p:spPr>
          <a:xfrm>
            <a:off x="550863" y="549275"/>
            <a:ext cx="5437187" cy="2986234"/>
          </a:xfrm>
        </p:spPr>
        <p:txBody>
          <a:bodyPr anchor="b">
            <a:normAutofit/>
          </a:bodyPr>
          <a:lstStyle/>
          <a:p>
            <a:r>
              <a:rPr lang="en-GB"/>
              <a:t>Societies GM1</a:t>
            </a:r>
          </a:p>
        </p:txBody>
      </p:sp>
      <p:sp>
        <p:nvSpPr>
          <p:cNvPr id="3" name="Subtitle 2">
            <a:extLst>
              <a:ext uri="{FF2B5EF4-FFF2-40B4-BE49-F238E27FC236}">
                <a16:creationId xmlns:a16="http://schemas.microsoft.com/office/drawing/2014/main" id="{6CAD6B4B-DE36-4E59-81AC-9C92FB35C978}"/>
              </a:ext>
            </a:extLst>
          </p:cNvPr>
          <p:cNvSpPr>
            <a:spLocks noGrp="1"/>
          </p:cNvSpPr>
          <p:nvPr>
            <p:ph type="subTitle" idx="1"/>
          </p:nvPr>
        </p:nvSpPr>
        <p:spPr>
          <a:xfrm>
            <a:off x="550863" y="3827610"/>
            <a:ext cx="5437187" cy="2265216"/>
          </a:xfrm>
        </p:spPr>
        <p:txBody>
          <a:bodyPr>
            <a:normAutofit/>
          </a:bodyPr>
          <a:lstStyle/>
          <a:p>
            <a:r>
              <a:rPr lang="en-GB">
                <a:solidFill>
                  <a:schemeClr val="tx1">
                    <a:alpha val="60000"/>
                  </a:schemeClr>
                </a:solidFill>
              </a:rPr>
              <a:t>4</a:t>
            </a:r>
            <a:r>
              <a:rPr lang="en-GB" baseline="30000">
                <a:solidFill>
                  <a:schemeClr val="tx1">
                    <a:alpha val="60000"/>
                  </a:schemeClr>
                </a:solidFill>
              </a:rPr>
              <a:t>th</a:t>
            </a:r>
            <a:r>
              <a:rPr lang="en-GB">
                <a:solidFill>
                  <a:schemeClr val="tx1">
                    <a:alpha val="60000"/>
                  </a:schemeClr>
                </a:solidFill>
              </a:rPr>
              <a:t> October 2021 </a:t>
            </a:r>
          </a:p>
        </p:txBody>
      </p:sp>
      <p:pic>
        <p:nvPicPr>
          <p:cNvPr id="2050" name="Picture 2">
            <a:extLst>
              <a:ext uri="{FF2B5EF4-FFF2-40B4-BE49-F238E27FC236}">
                <a16:creationId xmlns:a16="http://schemas.microsoft.com/office/drawing/2014/main" id="{5726D4EC-B23D-4AA5-BBC4-6E9B6C5B7B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46" r="15803" b="-2"/>
          <a:stretch/>
        </p:blipFill>
        <p:spPr bwMode="auto">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057" name="Group 72">
            <a:extLst>
              <a:ext uri="{FF2B5EF4-FFF2-40B4-BE49-F238E27FC236}">
                <a16:creationId xmlns:a16="http://schemas.microsoft.com/office/drawing/2014/main" id="{73840CF4-F848-4FE0-AEA6-C9E806911B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20950" y="549275"/>
            <a:ext cx="667802" cy="631474"/>
            <a:chOff x="10478914" y="1506691"/>
            <a:chExt cx="667802" cy="631474"/>
          </a:xfrm>
        </p:grpSpPr>
        <p:sp>
          <p:nvSpPr>
            <p:cNvPr id="74" name="Freeform: Shape 73">
              <a:extLst>
                <a:ext uri="{FF2B5EF4-FFF2-40B4-BE49-F238E27FC236}">
                  <a16:creationId xmlns:a16="http://schemas.microsoft.com/office/drawing/2014/main" id="{F4B46153-41DB-494F-9B08-EBCCF27283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a:extLst>
                <a:ext uri="{FF2B5EF4-FFF2-40B4-BE49-F238E27FC236}">
                  <a16:creationId xmlns:a16="http://schemas.microsoft.com/office/drawing/2014/main" id="{7B6D42DA-2D84-4A50-A359-7A5C651B1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58" name="Oval 76">
            <a:extLst>
              <a:ext uri="{FF2B5EF4-FFF2-40B4-BE49-F238E27FC236}">
                <a16:creationId xmlns:a16="http://schemas.microsoft.com/office/drawing/2014/main" id="{94459D96-B947-4C7F-8BCA-915F8B07C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2954" y="5171203"/>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9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744AFD-FF21-4BEE-9009-B39CF7AA35D2}"/>
              </a:ext>
            </a:extLst>
          </p:cNvPr>
          <p:cNvSpPr>
            <a:spLocks noGrp="1"/>
          </p:cNvSpPr>
          <p:nvPr>
            <p:ph type="title"/>
          </p:nvPr>
        </p:nvSpPr>
        <p:spPr>
          <a:xfrm>
            <a:off x="550864" y="549275"/>
            <a:ext cx="3565524" cy="1997855"/>
          </a:xfrm>
        </p:spPr>
        <p:txBody>
          <a:bodyPr wrap="square" anchor="b">
            <a:normAutofit/>
          </a:bodyPr>
          <a:lstStyle/>
          <a:p>
            <a:pPr>
              <a:lnSpc>
                <a:spcPct val="90000"/>
              </a:lnSpc>
            </a:pPr>
            <a:r>
              <a:rPr lang="en-GB" dirty="0"/>
              <a:t>Societies Committee Training </a:t>
            </a:r>
            <a:endParaRPr lang="en-GB"/>
          </a:p>
        </p:txBody>
      </p:sp>
      <p:sp>
        <p:nvSpPr>
          <p:cNvPr id="3" name="Content Placeholder 2">
            <a:extLst>
              <a:ext uri="{FF2B5EF4-FFF2-40B4-BE49-F238E27FC236}">
                <a16:creationId xmlns:a16="http://schemas.microsoft.com/office/drawing/2014/main" id="{1DCE33A2-9FD8-4027-8FC4-026CA922BF49}"/>
              </a:ext>
            </a:extLst>
          </p:cNvPr>
          <p:cNvSpPr>
            <a:spLocks noGrp="1"/>
          </p:cNvSpPr>
          <p:nvPr>
            <p:ph idx="1"/>
          </p:nvPr>
        </p:nvSpPr>
        <p:spPr>
          <a:xfrm>
            <a:off x="550863" y="2678400"/>
            <a:ext cx="3565525" cy="3414425"/>
          </a:xfrm>
        </p:spPr>
        <p:txBody>
          <a:bodyPr anchor="t">
            <a:normAutofit/>
          </a:bodyPr>
          <a:lstStyle/>
          <a:p>
            <a:r>
              <a:rPr lang="en-GB" sz="1600"/>
              <a:t>Societies committee training is being run on Wednesday 27</a:t>
            </a:r>
            <a:r>
              <a:rPr lang="en-GB" sz="1600" baseline="30000"/>
              <a:t>th</a:t>
            </a:r>
            <a:r>
              <a:rPr lang="en-GB" sz="1600"/>
              <a:t> October at 2pm – 4pm </a:t>
            </a:r>
          </a:p>
          <a:p>
            <a:r>
              <a:rPr lang="en-GB" sz="1600"/>
              <a:t>Sign up at: </a:t>
            </a:r>
            <a:r>
              <a:rPr lang="en-GB" sz="1600">
                <a:hlinkClick r:id="rId2"/>
              </a:rPr>
              <a:t>https://www.strathunion.com/volunteering/training/</a:t>
            </a:r>
            <a:r>
              <a:rPr lang="en-GB" sz="1600"/>
              <a:t> </a:t>
            </a:r>
          </a:p>
          <a:p>
            <a:r>
              <a:rPr lang="en-GB" sz="1600"/>
              <a:t>Finance Training will be offered in November once our new finance system is in place </a:t>
            </a:r>
          </a:p>
        </p:txBody>
      </p:sp>
      <p:pic>
        <p:nvPicPr>
          <p:cNvPr id="5" name="Picture 4" descr="A person writing on sticky notes">
            <a:extLst>
              <a:ext uri="{FF2B5EF4-FFF2-40B4-BE49-F238E27FC236}">
                <a16:creationId xmlns:a16="http://schemas.microsoft.com/office/drawing/2014/main" id="{7A1B222A-D954-4049-9AC2-2A715F34F2A6}"/>
              </a:ext>
            </a:extLst>
          </p:cNvPr>
          <p:cNvPicPr>
            <a:picLocks noChangeAspect="1"/>
          </p:cNvPicPr>
          <p:nvPr/>
        </p:nvPicPr>
        <p:blipFill rotWithShape="1">
          <a:blip r:embed="rId3">
            <a:extLst>
              <a:ext uri="{28A0092B-C50C-407E-A947-70E740481C1C}">
                <a14:useLocalDpi xmlns:a14="http://schemas.microsoft.com/office/drawing/2010/main" val="0"/>
              </a:ext>
            </a:extLst>
          </a:blip>
          <a:srcRect l="13650" r="19599"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2" name="Group 11">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3"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Oval 16">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36494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 name="Group 25">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7" name="Freeform: Shape 26">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33A12D23-83CC-4B90-BEB7-9EBDBCAB5541}"/>
              </a:ext>
            </a:extLst>
          </p:cNvPr>
          <p:cNvSpPr>
            <a:spLocks noGrp="1"/>
          </p:cNvSpPr>
          <p:nvPr>
            <p:ph type="title"/>
          </p:nvPr>
        </p:nvSpPr>
        <p:spPr>
          <a:xfrm>
            <a:off x="550864" y="549275"/>
            <a:ext cx="3565524" cy="3034657"/>
          </a:xfrm>
        </p:spPr>
        <p:txBody>
          <a:bodyPr vert="horz" wrap="square" lIns="0" tIns="0" rIns="0" bIns="0" rtlCol="0" anchor="b" anchorCtr="0">
            <a:normAutofit/>
          </a:bodyPr>
          <a:lstStyle/>
          <a:p>
            <a:r>
              <a:rPr lang="en-US"/>
              <a:t>COY16</a:t>
            </a:r>
          </a:p>
        </p:txBody>
      </p:sp>
      <p:grpSp>
        <p:nvGrpSpPr>
          <p:cNvPr id="30" name="Group 29">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1"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Content Placeholder 4" descr="A screenshot of a computer&#10;&#10;Description automatically generated with low confidence">
            <a:extLst>
              <a:ext uri="{FF2B5EF4-FFF2-40B4-BE49-F238E27FC236}">
                <a16:creationId xmlns:a16="http://schemas.microsoft.com/office/drawing/2014/main" id="{C060293E-122C-4401-B20F-3F5F9A38051A}"/>
              </a:ext>
            </a:extLst>
          </p:cNvPr>
          <p:cNvPicPr>
            <a:picLocks noGrp="1" noChangeAspect="1"/>
          </p:cNvPicPr>
          <p:nvPr>
            <p:ph idx="1"/>
          </p:nvPr>
        </p:nvPicPr>
        <p:blipFill>
          <a:blip r:embed="rId2"/>
          <a:stretch>
            <a:fillRect/>
          </a:stretch>
        </p:blipFill>
        <p:spPr>
          <a:xfrm>
            <a:off x="2411294" y="969606"/>
            <a:ext cx="9280736" cy="4918788"/>
          </a:xfrm>
          <a:custGeom>
            <a:avLst/>
            <a:gdLst/>
            <a:ahLst/>
            <a:cxnLst/>
            <a:rect l="l" t="t" r="r" b="b"/>
            <a:pathLst>
              <a:path w="7345363" h="5761037">
                <a:moveTo>
                  <a:pt x="0" y="0"/>
                </a:moveTo>
                <a:lnTo>
                  <a:pt x="7345363" y="0"/>
                </a:lnTo>
                <a:lnTo>
                  <a:pt x="7345363" y="5761037"/>
                </a:lnTo>
                <a:lnTo>
                  <a:pt x="0" y="5761037"/>
                </a:lnTo>
                <a:close/>
              </a:path>
            </a:pathLst>
          </a:custGeom>
        </p:spPr>
      </p:pic>
    </p:spTree>
    <p:extLst>
      <p:ext uri="{BB962C8B-B14F-4D97-AF65-F5344CB8AC3E}">
        <p14:creationId xmlns:p14="http://schemas.microsoft.com/office/powerpoint/2010/main" val="415297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8" name="Freeform: Shape 7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9" name="Oval 7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0" name="Oval 7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31" name="Group 7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032" name="Freeform: Shape 7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7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4" name="Oval 7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5" name="Oval 8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1036" name="Rectangle 8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84">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38" name="Group 86">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88" name="Freeform: Shape 87">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A148EF4B-F3A0-4E88-9095-1F48CF0D5452}"/>
              </a:ext>
            </a:extLst>
          </p:cNvPr>
          <p:cNvSpPr>
            <a:spLocks noGrp="1"/>
          </p:cNvSpPr>
          <p:nvPr>
            <p:ph type="title"/>
          </p:nvPr>
        </p:nvSpPr>
        <p:spPr>
          <a:xfrm>
            <a:off x="550864" y="549275"/>
            <a:ext cx="3565524" cy="3034657"/>
          </a:xfrm>
        </p:spPr>
        <p:txBody>
          <a:bodyPr vert="horz" wrap="square" lIns="0" tIns="0" rIns="0" bIns="0" rtlCol="0" anchor="b" anchorCtr="0">
            <a:normAutofit/>
          </a:bodyPr>
          <a:lstStyle/>
          <a:p>
            <a:r>
              <a:rPr lang="en-US"/>
              <a:t>Ask the Societies Exec</a:t>
            </a:r>
          </a:p>
        </p:txBody>
      </p:sp>
      <p:grpSp>
        <p:nvGrpSpPr>
          <p:cNvPr id="91" name="Group 90">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92"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026" name="Picture 2">
            <a:extLst>
              <a:ext uri="{FF2B5EF4-FFF2-40B4-BE49-F238E27FC236}">
                <a16:creationId xmlns:a16="http://schemas.microsoft.com/office/drawing/2014/main" id="{F57A4BE7-D2D5-4370-B027-9E48E3AD20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23648" y="1265375"/>
            <a:ext cx="7760861" cy="4637114"/>
          </a:xfrm>
          <a:custGeom>
            <a:avLst/>
            <a:gdLst/>
            <a:ahLst/>
            <a:cxnLst/>
            <a:rect l="l" t="t" r="r" b="b"/>
            <a:pathLst>
              <a:path w="7345363" h="5761037">
                <a:moveTo>
                  <a:pt x="0" y="0"/>
                </a:moveTo>
                <a:lnTo>
                  <a:pt x="7345363" y="0"/>
                </a:lnTo>
                <a:lnTo>
                  <a:pt x="7345363" y="5761037"/>
                </a:lnTo>
                <a:lnTo>
                  <a:pt x="0" y="576103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33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CC92F8-8829-4C55-8821-F83384326B72}"/>
              </a:ext>
            </a:extLst>
          </p:cNvPr>
          <p:cNvSpPr>
            <a:spLocks noGrp="1"/>
          </p:cNvSpPr>
          <p:nvPr>
            <p:ph type="title"/>
          </p:nvPr>
        </p:nvSpPr>
        <p:spPr>
          <a:xfrm>
            <a:off x="550864" y="549275"/>
            <a:ext cx="3565524" cy="1997855"/>
          </a:xfrm>
        </p:spPr>
        <p:txBody>
          <a:bodyPr wrap="square" anchor="b">
            <a:normAutofit/>
          </a:bodyPr>
          <a:lstStyle/>
          <a:p>
            <a:r>
              <a:rPr lang="en-GB" dirty="0"/>
              <a:t>Committee Q&amp;A Session</a:t>
            </a:r>
          </a:p>
        </p:txBody>
      </p:sp>
      <p:sp>
        <p:nvSpPr>
          <p:cNvPr id="3" name="Content Placeholder 2">
            <a:extLst>
              <a:ext uri="{FF2B5EF4-FFF2-40B4-BE49-F238E27FC236}">
                <a16:creationId xmlns:a16="http://schemas.microsoft.com/office/drawing/2014/main" id="{B106AA6D-3A35-43BE-B422-2ED6DA1BAA38}"/>
              </a:ext>
            </a:extLst>
          </p:cNvPr>
          <p:cNvSpPr>
            <a:spLocks noGrp="1"/>
          </p:cNvSpPr>
          <p:nvPr>
            <p:ph idx="1"/>
          </p:nvPr>
        </p:nvSpPr>
        <p:spPr>
          <a:xfrm>
            <a:off x="550863" y="2678400"/>
            <a:ext cx="3565525" cy="3414425"/>
          </a:xfrm>
        </p:spPr>
        <p:txBody>
          <a:bodyPr anchor="t">
            <a:normAutofit/>
          </a:bodyPr>
          <a:lstStyle/>
          <a:p>
            <a:pPr marL="0" indent="0">
              <a:buNone/>
            </a:pPr>
            <a:r>
              <a:rPr lang="en-GB" sz="1600"/>
              <a:t>Your chance for: </a:t>
            </a:r>
          </a:p>
          <a:p>
            <a:r>
              <a:rPr lang="en-GB" sz="1600"/>
              <a:t>Any questions on the new building</a:t>
            </a:r>
          </a:p>
          <a:p>
            <a:r>
              <a:rPr lang="en-GB" sz="1600"/>
              <a:t>Any questions on risk assessments</a:t>
            </a:r>
          </a:p>
          <a:p>
            <a:r>
              <a:rPr lang="en-GB" sz="1600"/>
              <a:t>Any questions on room bookings</a:t>
            </a:r>
          </a:p>
          <a:p>
            <a:r>
              <a:rPr lang="en-GB" sz="1600"/>
              <a:t>Any ideas for collaboration </a:t>
            </a:r>
          </a:p>
        </p:txBody>
      </p:sp>
      <p:pic>
        <p:nvPicPr>
          <p:cNvPr id="5" name="Picture 4" descr="Question marks in a line and one question mark is lit">
            <a:extLst>
              <a:ext uri="{FF2B5EF4-FFF2-40B4-BE49-F238E27FC236}">
                <a16:creationId xmlns:a16="http://schemas.microsoft.com/office/drawing/2014/main" id="{CEA474AA-D9BB-4872-9B8D-C682102EF4A1}"/>
              </a:ext>
            </a:extLst>
          </p:cNvPr>
          <p:cNvPicPr>
            <a:picLocks noChangeAspect="1"/>
          </p:cNvPicPr>
          <p:nvPr/>
        </p:nvPicPr>
        <p:blipFill rotWithShape="1">
          <a:blip r:embed="rId2">
            <a:extLst>
              <a:ext uri="{28A0092B-C50C-407E-A947-70E740481C1C}">
                <a14:useLocalDpi xmlns:a14="http://schemas.microsoft.com/office/drawing/2010/main" val="0"/>
              </a:ext>
            </a:extLst>
          </a:blip>
          <a:srcRect r="33249"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2" name="Group 11">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3"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Oval 16">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45508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1881-7D9E-4158-B91F-B355716612DC}"/>
              </a:ext>
            </a:extLst>
          </p:cNvPr>
          <p:cNvSpPr>
            <a:spLocks noGrp="1"/>
          </p:cNvSpPr>
          <p:nvPr>
            <p:ph type="title"/>
          </p:nvPr>
        </p:nvSpPr>
        <p:spPr>
          <a:xfrm>
            <a:off x="550200" y="2987675"/>
            <a:ext cx="11091600" cy="1332000"/>
          </a:xfrm>
        </p:spPr>
        <p:txBody>
          <a:bodyPr/>
          <a:lstStyle/>
          <a:p>
            <a:r>
              <a:rPr lang="en-GB" dirty="0"/>
              <a:t>Thank you for coming!</a:t>
            </a:r>
          </a:p>
        </p:txBody>
      </p:sp>
    </p:spTree>
    <p:extLst>
      <p:ext uri="{BB962C8B-B14F-4D97-AF65-F5344CB8AC3E}">
        <p14:creationId xmlns:p14="http://schemas.microsoft.com/office/powerpoint/2010/main" val="1277588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pic>
        <p:nvPicPr>
          <p:cNvPr id="5" name="Picture 4" descr="Empty speech bubbles">
            <a:extLst>
              <a:ext uri="{FF2B5EF4-FFF2-40B4-BE49-F238E27FC236}">
                <a16:creationId xmlns:a16="http://schemas.microsoft.com/office/drawing/2014/main" id="{6DA3E4F9-5F8A-479C-9FDE-E552F8F3F22C}"/>
              </a:ext>
            </a:extLst>
          </p:cNvPr>
          <p:cNvPicPr>
            <a:picLocks noChangeAspect="1"/>
          </p:cNvPicPr>
          <p:nvPr/>
        </p:nvPicPr>
        <p:blipFill rotWithShape="1">
          <a:blip r:embed="rId2"/>
          <a:srcRect t="5516" b="10215"/>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2" name="Title 1">
            <a:extLst>
              <a:ext uri="{FF2B5EF4-FFF2-40B4-BE49-F238E27FC236}">
                <a16:creationId xmlns:a16="http://schemas.microsoft.com/office/drawing/2014/main" id="{3B23CC0C-4D5E-451C-9A68-A7F26BC5EA45}"/>
              </a:ext>
            </a:extLst>
          </p:cNvPr>
          <p:cNvSpPr>
            <a:spLocks noGrp="1"/>
          </p:cNvSpPr>
          <p:nvPr>
            <p:ph type="title"/>
          </p:nvPr>
        </p:nvSpPr>
        <p:spPr>
          <a:xfrm>
            <a:off x="961644" y="4675366"/>
            <a:ext cx="10268712" cy="846223"/>
          </a:xfrm>
        </p:spPr>
        <p:txBody>
          <a:bodyPr vert="horz" lIns="91440" tIns="45720" rIns="91440" bIns="45720" rtlCol="0" anchor="b">
            <a:normAutofit/>
          </a:bodyPr>
          <a:lstStyle/>
          <a:p>
            <a:pPr algn="ctr"/>
            <a:r>
              <a:rPr lang="en-US" sz="5400" dirty="0">
                <a:solidFill>
                  <a:srgbClr val="FFFFFF"/>
                </a:solidFill>
              </a:rPr>
              <a:t>Before we begin…</a:t>
            </a:r>
          </a:p>
        </p:txBody>
      </p:sp>
      <p:sp>
        <p:nvSpPr>
          <p:cNvPr id="3" name="Content Placeholder 2">
            <a:extLst>
              <a:ext uri="{FF2B5EF4-FFF2-40B4-BE49-F238E27FC236}">
                <a16:creationId xmlns:a16="http://schemas.microsoft.com/office/drawing/2014/main" id="{843D5F65-B09F-4E58-9F70-94A511DD0A12}"/>
              </a:ext>
            </a:extLst>
          </p:cNvPr>
          <p:cNvSpPr>
            <a:spLocks noGrp="1"/>
          </p:cNvSpPr>
          <p:nvPr>
            <p:ph idx="1"/>
          </p:nvPr>
        </p:nvSpPr>
        <p:spPr>
          <a:xfrm>
            <a:off x="961644" y="5545443"/>
            <a:ext cx="10268712" cy="513449"/>
          </a:xfrm>
        </p:spPr>
        <p:txBody>
          <a:bodyPr vert="horz" lIns="91440" tIns="45720" rIns="91440" bIns="45720" rtlCol="0" anchor="t">
            <a:normAutofit lnSpcReduction="10000"/>
          </a:bodyPr>
          <a:lstStyle/>
          <a:p>
            <a:pPr algn="ctr">
              <a:lnSpc>
                <a:spcPct val="91000"/>
              </a:lnSpc>
            </a:pPr>
            <a:r>
              <a:rPr lang="en-US" sz="1700" dirty="0">
                <a:solidFill>
                  <a:schemeClr val="bg1"/>
                </a:solidFill>
              </a:rPr>
              <a:t>Make sure you have sent your name, DS number and society(</a:t>
            </a:r>
            <a:r>
              <a:rPr lang="en-US" sz="1700" dirty="0" err="1">
                <a:solidFill>
                  <a:schemeClr val="bg1"/>
                </a:solidFill>
              </a:rPr>
              <a:t>ies</a:t>
            </a:r>
            <a:r>
              <a:rPr lang="en-US" sz="1700" dirty="0">
                <a:solidFill>
                  <a:schemeClr val="bg1"/>
                </a:solidFill>
              </a:rPr>
              <a:t>) that you are representing to Jodie Waite in the Chat section of Zoom</a:t>
            </a:r>
          </a:p>
        </p:txBody>
      </p:sp>
    </p:spTree>
    <p:extLst>
      <p:ext uri="{BB962C8B-B14F-4D97-AF65-F5344CB8AC3E}">
        <p14:creationId xmlns:p14="http://schemas.microsoft.com/office/powerpoint/2010/main" val="2875836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66E0F5-5285-4225-9E1D-0D3204FC71EF}"/>
              </a:ext>
            </a:extLst>
          </p:cNvPr>
          <p:cNvSpPr>
            <a:spLocks noGrp="1"/>
          </p:cNvSpPr>
          <p:nvPr>
            <p:ph type="title"/>
          </p:nvPr>
        </p:nvSpPr>
        <p:spPr>
          <a:xfrm>
            <a:off x="550863" y="183515"/>
            <a:ext cx="3565524" cy="1997855"/>
          </a:xfrm>
        </p:spPr>
        <p:txBody>
          <a:bodyPr wrap="square" anchor="b">
            <a:normAutofit/>
          </a:bodyPr>
          <a:lstStyle/>
          <a:p>
            <a:r>
              <a:rPr lang="en-GB" dirty="0"/>
              <a:t>Agenda </a:t>
            </a:r>
          </a:p>
        </p:txBody>
      </p:sp>
      <p:sp>
        <p:nvSpPr>
          <p:cNvPr id="3" name="Content Placeholder 2">
            <a:extLst>
              <a:ext uri="{FF2B5EF4-FFF2-40B4-BE49-F238E27FC236}">
                <a16:creationId xmlns:a16="http://schemas.microsoft.com/office/drawing/2014/main" id="{AA0C4CB2-8414-46FB-A04E-B8568DEEF001}"/>
              </a:ext>
            </a:extLst>
          </p:cNvPr>
          <p:cNvSpPr>
            <a:spLocks noGrp="1"/>
          </p:cNvSpPr>
          <p:nvPr>
            <p:ph idx="1"/>
          </p:nvPr>
        </p:nvSpPr>
        <p:spPr>
          <a:xfrm>
            <a:off x="550863" y="2678400"/>
            <a:ext cx="3565525" cy="3414425"/>
          </a:xfrm>
        </p:spPr>
        <p:txBody>
          <a:bodyPr anchor="t">
            <a:normAutofit/>
          </a:bodyPr>
          <a:lstStyle/>
          <a:p>
            <a:r>
              <a:rPr lang="en-GB" sz="1600"/>
              <a:t>Societies Membership </a:t>
            </a:r>
          </a:p>
          <a:p>
            <a:r>
              <a:rPr lang="en-GB" sz="1600"/>
              <a:t>Risk assessments and room bookings </a:t>
            </a:r>
          </a:p>
          <a:p>
            <a:r>
              <a:rPr lang="en-GB" sz="1600"/>
              <a:t>Societies committee training </a:t>
            </a:r>
          </a:p>
          <a:p>
            <a:r>
              <a:rPr lang="en-GB" sz="1600"/>
              <a:t>COY16</a:t>
            </a:r>
          </a:p>
          <a:p>
            <a:r>
              <a:rPr lang="en-GB" sz="1600"/>
              <a:t>Ask the Societies Exec</a:t>
            </a:r>
          </a:p>
          <a:p>
            <a:r>
              <a:rPr lang="en-GB" sz="1600"/>
              <a:t>Q&amp;A </a:t>
            </a:r>
          </a:p>
        </p:txBody>
      </p:sp>
      <p:pic>
        <p:nvPicPr>
          <p:cNvPr id="5" name="Picture 4" descr="Stack of books">
            <a:extLst>
              <a:ext uri="{FF2B5EF4-FFF2-40B4-BE49-F238E27FC236}">
                <a16:creationId xmlns:a16="http://schemas.microsoft.com/office/drawing/2014/main" id="{37384673-6311-4F64-82FD-A47799A341D4}"/>
              </a:ext>
            </a:extLst>
          </p:cNvPr>
          <p:cNvPicPr>
            <a:picLocks noChangeAspect="1"/>
          </p:cNvPicPr>
          <p:nvPr/>
        </p:nvPicPr>
        <p:blipFill rotWithShape="1">
          <a:blip r:embed="rId2">
            <a:extLst>
              <a:ext uri="{28A0092B-C50C-407E-A947-70E740481C1C}">
                <a14:useLocalDpi xmlns:a14="http://schemas.microsoft.com/office/drawing/2010/main" val="0"/>
              </a:ext>
            </a:extLst>
          </a:blip>
          <a:srcRect l="33251" r="-2"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2" name="Group 11">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3"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Oval 16">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18999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0FF826-FD51-45C6-A1DC-AE37DF111911}"/>
              </a:ext>
            </a:extLst>
          </p:cNvPr>
          <p:cNvSpPr>
            <a:spLocks noGrp="1"/>
          </p:cNvSpPr>
          <p:nvPr>
            <p:ph type="title"/>
          </p:nvPr>
        </p:nvSpPr>
        <p:spPr>
          <a:xfrm>
            <a:off x="550863" y="550800"/>
            <a:ext cx="7308850" cy="986400"/>
          </a:xfrm>
        </p:spPr>
        <p:txBody>
          <a:bodyPr wrap="square" anchor="ctr">
            <a:normAutofit/>
          </a:bodyPr>
          <a:lstStyle/>
          <a:p>
            <a:r>
              <a:rPr lang="en-GB" dirty="0"/>
              <a:t>Societies Membership </a:t>
            </a:r>
          </a:p>
        </p:txBody>
      </p:sp>
      <p:sp>
        <p:nvSpPr>
          <p:cNvPr id="11" name="Rectangle 10">
            <a:extLst>
              <a:ext uri="{FF2B5EF4-FFF2-40B4-BE49-F238E27FC236}">
                <a16:creationId xmlns:a16="http://schemas.microsoft.com/office/drawing/2014/main" id="{88392DC7-0988-443B-A0D0-E726C7DB6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5"/>
            <a:ext cx="12192000" cy="4774564"/>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B4ADC33-84C5-44FC-B139-FDB9F2864E4E}"/>
              </a:ext>
            </a:extLst>
          </p:cNvPr>
          <p:cNvGraphicFramePr>
            <a:graphicFrameLocks noGrp="1"/>
          </p:cNvGraphicFramePr>
          <p:nvPr>
            <p:ph idx="1"/>
            <p:extLst>
              <p:ext uri="{D42A27DB-BD31-4B8C-83A1-F6EECF244321}">
                <p14:modId xmlns:p14="http://schemas.microsoft.com/office/powerpoint/2010/main" val="4085069779"/>
              </p:ext>
            </p:extLst>
          </p:nvPr>
        </p:nvGraphicFramePr>
        <p:xfrm>
          <a:off x="550863" y="2624135"/>
          <a:ext cx="11090276" cy="3468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355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5F09F-335C-4430-817B-A0D109F4BEEE}"/>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en-GB"/>
              <a:t>Strathclyde Student Membership </a:t>
            </a:r>
          </a:p>
        </p:txBody>
      </p:sp>
      <p:grpSp>
        <p:nvGrpSpPr>
          <p:cNvPr id="20" name="Group 11">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21" name="Freeform: Shape 12">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13">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Picture 4" descr="Woman in a library">
            <a:extLst>
              <a:ext uri="{FF2B5EF4-FFF2-40B4-BE49-F238E27FC236}">
                <a16:creationId xmlns:a16="http://schemas.microsoft.com/office/drawing/2014/main" id="{8DAB2EAE-0BB6-4E71-92B0-FECD2B316BD9}"/>
              </a:ext>
            </a:extLst>
          </p:cNvPr>
          <p:cNvPicPr>
            <a:picLocks noChangeAspect="1"/>
          </p:cNvPicPr>
          <p:nvPr/>
        </p:nvPicPr>
        <p:blipFill rotWithShape="1">
          <a:blip r:embed="rId2">
            <a:extLst>
              <a:ext uri="{28A0092B-C50C-407E-A947-70E740481C1C}">
                <a14:useLocalDpi xmlns:a14="http://schemas.microsoft.com/office/drawing/2010/main" val="0"/>
              </a:ext>
            </a:extLst>
          </a:blip>
          <a:srcRect t="1924" r="-2" b="-2"/>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973DFB72-8BB4-4D88-AA64-8E905BE5AEA4}"/>
              </a:ext>
            </a:extLst>
          </p:cNvPr>
          <p:cNvSpPr>
            <a:spLocks noGrp="1"/>
          </p:cNvSpPr>
          <p:nvPr>
            <p:ph idx="1"/>
          </p:nvPr>
        </p:nvSpPr>
        <p:spPr>
          <a:xfrm>
            <a:off x="7140575" y="1520825"/>
            <a:ext cx="4500562" cy="4572000"/>
          </a:xfrm>
        </p:spPr>
        <p:txBody>
          <a:bodyPr anchor="t">
            <a:normAutofit/>
          </a:bodyPr>
          <a:lstStyle/>
          <a:p>
            <a:pPr marL="342900" lvl="0" indent="-342900">
              <a:lnSpc>
                <a:spcPct val="100000"/>
              </a:lnSpc>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Society can choose whether to charge a membership fee or not.  Should always be encouraged to charge a nominal fee. </a:t>
            </a:r>
          </a:p>
          <a:p>
            <a:pPr marL="342900" lvl="0" indent="-342900">
              <a:lnSpc>
                <a:spcPct val="100000"/>
              </a:lnSpc>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All Strathclyde Students are subject to Strath Union policies, code of conduct and disciplinary procedures.</a:t>
            </a:r>
          </a:p>
          <a:p>
            <a:pPr marL="342900" lvl="0" indent="-342900">
              <a:lnSpc>
                <a:spcPct val="100000"/>
              </a:lnSpc>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Can hold committee positions.</a:t>
            </a:r>
          </a:p>
          <a:p>
            <a:pPr marL="342900" lvl="0" indent="-342900">
              <a:lnSpc>
                <a:spcPct val="100000"/>
              </a:lnSpc>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Can vote in society meetings and AGM’s.  Committee members eligible to represent society at General Meetings &amp; AGM’s (each society has one vote)</a:t>
            </a:r>
          </a:p>
          <a:p>
            <a:pPr marL="342900" lvl="0" indent="-342900">
              <a:lnSpc>
                <a:spcPct val="100000"/>
              </a:lnSpc>
              <a:spcAft>
                <a:spcPts val="800"/>
              </a:spcAft>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Can go on overnight trips with society.</a:t>
            </a:r>
          </a:p>
        </p:txBody>
      </p:sp>
      <p:sp>
        <p:nvSpPr>
          <p:cNvPr id="16" name="Freeform: Shape 15">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8722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55336-33D4-4054-85D2-6DB2ABBE0938}"/>
              </a:ext>
            </a:extLst>
          </p:cNvPr>
          <p:cNvSpPr>
            <a:spLocks noGrp="1"/>
          </p:cNvSpPr>
          <p:nvPr>
            <p:ph type="title"/>
          </p:nvPr>
        </p:nvSpPr>
        <p:spPr>
          <a:xfrm>
            <a:off x="6201412" y="549275"/>
            <a:ext cx="5437185" cy="1997855"/>
          </a:xfrm>
        </p:spPr>
        <p:txBody>
          <a:bodyPr wrap="square" anchor="b">
            <a:normAutofit/>
          </a:bodyPr>
          <a:lstStyle/>
          <a:p>
            <a:r>
              <a:rPr lang="en-GB" dirty="0"/>
              <a:t>Non-Strathclyde Student Membership</a:t>
            </a:r>
          </a:p>
        </p:txBody>
      </p:sp>
      <p:pic>
        <p:nvPicPr>
          <p:cNvPr id="7" name="Picture 6" descr="Back view of a student with a backpack pushing a bike">
            <a:extLst>
              <a:ext uri="{FF2B5EF4-FFF2-40B4-BE49-F238E27FC236}">
                <a16:creationId xmlns:a16="http://schemas.microsoft.com/office/drawing/2014/main" id="{470EAE73-B173-40C5-A5AB-EBD21F2AE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3" y="1729524"/>
            <a:ext cx="5092062" cy="3398951"/>
          </a:xfrm>
          <a:custGeom>
            <a:avLst/>
            <a:gdLst/>
            <a:ahLst/>
            <a:cxnLst/>
            <a:rect l="l" t="t" r="r" b="b"/>
            <a:pathLst>
              <a:path w="5092062" h="5759450">
                <a:moveTo>
                  <a:pt x="0" y="0"/>
                </a:moveTo>
                <a:lnTo>
                  <a:pt x="5092062" y="0"/>
                </a:lnTo>
                <a:lnTo>
                  <a:pt x="5092062" y="5759450"/>
                </a:lnTo>
                <a:lnTo>
                  <a:pt x="0" y="5759450"/>
                </a:lnTo>
                <a:close/>
              </a:path>
            </a:pathLst>
          </a:custGeom>
        </p:spPr>
      </p:pic>
      <p:sp>
        <p:nvSpPr>
          <p:cNvPr id="3" name="Content Placeholder 2">
            <a:extLst>
              <a:ext uri="{FF2B5EF4-FFF2-40B4-BE49-F238E27FC236}">
                <a16:creationId xmlns:a16="http://schemas.microsoft.com/office/drawing/2014/main" id="{69AB3FD2-4CAA-4C42-938D-D594AE77AA9B}"/>
              </a:ext>
            </a:extLst>
          </p:cNvPr>
          <p:cNvSpPr>
            <a:spLocks noGrp="1"/>
          </p:cNvSpPr>
          <p:nvPr>
            <p:ph idx="1"/>
          </p:nvPr>
        </p:nvSpPr>
        <p:spPr>
          <a:xfrm>
            <a:off x="6201410" y="2677306"/>
            <a:ext cx="5437187" cy="3415519"/>
          </a:xfrm>
        </p:spPr>
        <p:txBody>
          <a:bodyPr anchor="t">
            <a:normAutofit/>
          </a:bodyPr>
          <a:lstStyle/>
          <a:p>
            <a:pPr marL="342900" lvl="0" indent="-342900">
              <a:lnSpc>
                <a:spcPct val="100000"/>
              </a:lnSpc>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Times New Roman" panose="02020603050405020304" pitchFamily="18" charset="0"/>
              </a:rPr>
              <a:t>Must be charged a membership fee.  The amount is at the discretion of the society – should be equal to (if charging a strath student fee) or more than a Strathclyde student membership.</a:t>
            </a:r>
          </a:p>
          <a:p>
            <a:pPr marL="342900" lvl="0" indent="-342900">
              <a:lnSpc>
                <a:spcPct val="100000"/>
              </a:lnSpc>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Times New Roman" panose="02020603050405020304" pitchFamily="18" charset="0"/>
              </a:rPr>
              <a:t>Must belong to another institution and use their University email to register with the society e.g. GCU, City of Glasgow College</a:t>
            </a:r>
          </a:p>
          <a:p>
            <a:pPr marL="342900" lvl="0" indent="-342900">
              <a:lnSpc>
                <a:spcPct val="100000"/>
              </a:lnSpc>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Times New Roman" panose="02020603050405020304" pitchFamily="18" charset="0"/>
              </a:rPr>
              <a:t>Eligibility for the duration of their time at their institution.</a:t>
            </a:r>
          </a:p>
          <a:p>
            <a:pPr marL="342900" lvl="0" indent="-342900">
              <a:lnSpc>
                <a:spcPct val="100000"/>
              </a:lnSpc>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Times New Roman" panose="02020603050405020304" pitchFamily="18" charset="0"/>
              </a:rPr>
              <a:t>They are subject to Strath Union code of conduct and policies.  Any breaches of these or complaints received will result in an investigation by Strath Union staff. officers and may result in membership being cancelled and the individual banned from all strath union activities, events and the building.  Their own institution will also be informed.</a:t>
            </a:r>
          </a:p>
          <a:p>
            <a:pPr marL="342900" lvl="0" indent="-342900">
              <a:lnSpc>
                <a:spcPct val="100000"/>
              </a:lnSpc>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Times New Roman" panose="02020603050405020304" pitchFamily="18" charset="0"/>
              </a:rPr>
              <a:t>They may not hold committee positions and cannot represent the society or vote at Societies AGM, GM or individual society elections.</a:t>
            </a:r>
          </a:p>
          <a:p>
            <a:pPr marL="342900" lvl="0" indent="-342900">
              <a:lnSpc>
                <a:spcPct val="100000"/>
              </a:lnSpc>
              <a:spcAft>
                <a:spcPts val="800"/>
              </a:spcAft>
              <a:buFont typeface="Symbol" panose="05050102010706020507" pitchFamily="18" charset="2"/>
              <a:buChar char=""/>
            </a:pPr>
            <a:r>
              <a:rPr lang="en-GB" sz="1000">
                <a:effectLst/>
                <a:latin typeface="Calibri" panose="020F0502020204030204" pitchFamily="34" charset="0"/>
                <a:ea typeface="Calibri" panose="020F0502020204030204" pitchFamily="34" charset="0"/>
                <a:cs typeface="Times New Roman" panose="02020603050405020304" pitchFamily="18" charset="0"/>
              </a:rPr>
              <a:t>They can / cannot go on overnight society trips (TBC)</a:t>
            </a:r>
          </a:p>
          <a:p>
            <a:pPr>
              <a:lnSpc>
                <a:spcPct val="100000"/>
              </a:lnSpc>
            </a:pPr>
            <a:endParaRPr lang="en-GB" sz="1000"/>
          </a:p>
        </p:txBody>
      </p:sp>
    </p:spTree>
    <p:extLst>
      <p:ext uri="{BB962C8B-B14F-4D97-AF65-F5344CB8AC3E}">
        <p14:creationId xmlns:p14="http://schemas.microsoft.com/office/powerpoint/2010/main" val="3237535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E82653-EB3D-4F9D-A449-051E4167416C}"/>
              </a:ext>
            </a:extLst>
          </p:cNvPr>
          <p:cNvSpPr>
            <a:spLocks noGrp="1"/>
          </p:cNvSpPr>
          <p:nvPr>
            <p:ph type="title"/>
          </p:nvPr>
        </p:nvSpPr>
        <p:spPr>
          <a:xfrm>
            <a:off x="550864" y="549275"/>
            <a:ext cx="3565524" cy="1997855"/>
          </a:xfrm>
        </p:spPr>
        <p:txBody>
          <a:bodyPr wrap="square" anchor="b">
            <a:normAutofit/>
          </a:bodyPr>
          <a:lstStyle/>
          <a:p>
            <a:pPr>
              <a:lnSpc>
                <a:spcPct val="90000"/>
              </a:lnSpc>
            </a:pPr>
            <a:r>
              <a:rPr lang="en-GB" sz="3700" dirty="0"/>
              <a:t>Strathclyde University/Union Staff</a:t>
            </a:r>
          </a:p>
        </p:txBody>
      </p:sp>
      <p:sp>
        <p:nvSpPr>
          <p:cNvPr id="3" name="Content Placeholder 2">
            <a:extLst>
              <a:ext uri="{FF2B5EF4-FFF2-40B4-BE49-F238E27FC236}">
                <a16:creationId xmlns:a16="http://schemas.microsoft.com/office/drawing/2014/main" id="{B7625450-0963-4083-ADC5-F2DAE471076B}"/>
              </a:ext>
            </a:extLst>
          </p:cNvPr>
          <p:cNvSpPr>
            <a:spLocks noGrp="1"/>
          </p:cNvSpPr>
          <p:nvPr>
            <p:ph idx="1"/>
          </p:nvPr>
        </p:nvSpPr>
        <p:spPr>
          <a:xfrm>
            <a:off x="550863" y="2678400"/>
            <a:ext cx="3990657" cy="3722400"/>
          </a:xfrm>
        </p:spPr>
        <p:txBody>
          <a:bodyPr anchor="t">
            <a:normAutofit lnSpcReduction="10000"/>
          </a:bodyPr>
          <a:lstStyle/>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Must pay a membership fee.  Value of this is at the discretion of the individual society but must be more than a Strathclyde student membership fee.</a:t>
            </a:r>
          </a:p>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Anyone with a Union or University employment contract is eligible to join a society for the duration of their employment with Strath Union or Strathclyde University.  They must use their @strath email to register for the society.</a:t>
            </a:r>
          </a:p>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They cannot hold committee positions or vote in Societies GM, AGM or individual society elections. </a:t>
            </a:r>
          </a:p>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They cannot go on overnight society trips but can go on day trips / events.</a:t>
            </a:r>
          </a:p>
          <a:p>
            <a:pPr marL="342900" lvl="0" indent="-342900">
              <a:lnSpc>
                <a:spcPct val="100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They are subject to Strath Union code of conduct, all Strath Union and University policies.  They are subject to Strath Union / University staff policies / terms of contract and disciplinary procedures.  </a:t>
            </a:r>
          </a:p>
          <a:p>
            <a:pPr>
              <a:lnSpc>
                <a:spcPct val="100000"/>
              </a:lnSpc>
            </a:pPr>
            <a:endParaRPr lang="en-GB" sz="1000" dirty="0"/>
          </a:p>
        </p:txBody>
      </p:sp>
      <p:pic>
        <p:nvPicPr>
          <p:cNvPr id="5" name="Picture 4" descr="Teacher pointing to whiteboard">
            <a:extLst>
              <a:ext uri="{FF2B5EF4-FFF2-40B4-BE49-F238E27FC236}">
                <a16:creationId xmlns:a16="http://schemas.microsoft.com/office/drawing/2014/main" id="{84A75A4C-691E-4679-995E-8DDFCE7D96EA}"/>
              </a:ext>
            </a:extLst>
          </p:cNvPr>
          <p:cNvPicPr>
            <a:picLocks noChangeAspect="1"/>
          </p:cNvPicPr>
          <p:nvPr/>
        </p:nvPicPr>
        <p:blipFill rotWithShape="1">
          <a:blip r:embed="rId2">
            <a:extLst>
              <a:ext uri="{28A0092B-C50C-407E-A947-70E740481C1C}">
                <a14:useLocalDpi xmlns:a14="http://schemas.microsoft.com/office/drawing/2010/main" val="0"/>
              </a:ext>
            </a:extLst>
          </a:blip>
          <a:srcRect r="33249"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2" name="Group 11">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3"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 name="Oval 16">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9065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8A41C-92CD-4D1C-A020-5FEB84D384F0}"/>
              </a:ext>
            </a:extLst>
          </p:cNvPr>
          <p:cNvSpPr>
            <a:spLocks noGrp="1"/>
          </p:cNvSpPr>
          <p:nvPr>
            <p:ph type="title"/>
          </p:nvPr>
        </p:nvSpPr>
        <p:spPr>
          <a:xfrm>
            <a:off x="5876925" y="358775"/>
            <a:ext cx="5437185" cy="1997855"/>
          </a:xfrm>
        </p:spPr>
        <p:txBody>
          <a:bodyPr wrap="square" anchor="b">
            <a:normAutofit/>
          </a:bodyPr>
          <a:lstStyle/>
          <a:p>
            <a:r>
              <a:rPr lang="en-GB" dirty="0"/>
              <a:t>Alumni Membership </a:t>
            </a:r>
          </a:p>
        </p:txBody>
      </p:sp>
      <p:pic>
        <p:nvPicPr>
          <p:cNvPr id="5" name="Picture 4" descr="Students at a graduation ceremony">
            <a:extLst>
              <a:ext uri="{FF2B5EF4-FFF2-40B4-BE49-F238E27FC236}">
                <a16:creationId xmlns:a16="http://schemas.microsoft.com/office/drawing/2014/main" id="{B061F710-DB8D-4A89-9AF4-56C8B559C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3" y="1914112"/>
            <a:ext cx="5092062" cy="3029776"/>
          </a:xfrm>
          <a:custGeom>
            <a:avLst/>
            <a:gdLst/>
            <a:ahLst/>
            <a:cxnLst/>
            <a:rect l="l" t="t" r="r" b="b"/>
            <a:pathLst>
              <a:path w="5092062" h="5759450">
                <a:moveTo>
                  <a:pt x="0" y="0"/>
                </a:moveTo>
                <a:lnTo>
                  <a:pt x="5092062" y="0"/>
                </a:lnTo>
                <a:lnTo>
                  <a:pt x="5092062" y="5759450"/>
                </a:lnTo>
                <a:lnTo>
                  <a:pt x="0" y="5759450"/>
                </a:lnTo>
                <a:close/>
              </a:path>
            </a:pathLst>
          </a:custGeom>
        </p:spPr>
      </p:pic>
      <p:sp>
        <p:nvSpPr>
          <p:cNvPr id="3" name="Content Placeholder 2">
            <a:extLst>
              <a:ext uri="{FF2B5EF4-FFF2-40B4-BE49-F238E27FC236}">
                <a16:creationId xmlns:a16="http://schemas.microsoft.com/office/drawing/2014/main" id="{2A2D5F4E-3BC7-416A-A975-D718D95AAB87}"/>
              </a:ext>
            </a:extLst>
          </p:cNvPr>
          <p:cNvSpPr>
            <a:spLocks noGrp="1"/>
          </p:cNvSpPr>
          <p:nvPr>
            <p:ph idx="1"/>
          </p:nvPr>
        </p:nvSpPr>
        <p:spPr>
          <a:xfrm>
            <a:off x="5876925" y="2496331"/>
            <a:ext cx="5761672" cy="3742544"/>
          </a:xfrm>
        </p:spPr>
        <p:txBody>
          <a:bodyPr anchor="t">
            <a:normAutofit fontScale="85000" lnSpcReduction="10000"/>
          </a:bodyPr>
          <a:lstStyle/>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All Alumni members must purchase a Strath Union Alumni Membership (previously Life Membership)</a:t>
            </a:r>
          </a:p>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Strath Union Alumni can continue to be an Alumni Member of a society for a maximum of 4 years following graduation or when their student status ended.</a:t>
            </a:r>
          </a:p>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All societies must charge a yearly Alumni membership fee and this must be greater than the charge fee for current Strathclyde Students</a:t>
            </a:r>
          </a:p>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To be eligible for an Alumni membership you must have been a member of the society in question for the last semester prior to leaving the university.</a:t>
            </a:r>
          </a:p>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If an alumni member was on the society committee in the year prior to leaving University they are eligible to be elected the Development Officer on the society committee for a maximum of one year.  </a:t>
            </a:r>
          </a:p>
          <a:p>
            <a:pPr marL="342900" lvl="0" indent="-342900">
              <a:lnSpc>
                <a:spcPct val="100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They are Ordinary committee members and are unable to vote in society elections, Societies GM or AGM.</a:t>
            </a:r>
          </a:p>
          <a:p>
            <a:pPr marL="342900" lvl="0" indent="-342900">
              <a:lnSpc>
                <a:spcPct val="100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Alumni members are subject to Strath Union Code of Conduct and all Strath Union policies.  Any complaints made against an Alumni member or breaches of policy or code of conduct will be investigated by Strath Union and may result in membership of the society, and the Union being revoked,  banned from the premises and attending  any society or Union events. </a:t>
            </a:r>
          </a:p>
          <a:p>
            <a:pPr>
              <a:lnSpc>
                <a:spcPct val="100000"/>
              </a:lnSpc>
            </a:pPr>
            <a:endParaRPr lang="en-GB" sz="800" dirty="0"/>
          </a:p>
        </p:txBody>
      </p:sp>
    </p:spTree>
    <p:extLst>
      <p:ext uri="{BB962C8B-B14F-4D97-AF65-F5344CB8AC3E}">
        <p14:creationId xmlns:p14="http://schemas.microsoft.com/office/powerpoint/2010/main" val="2343777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84B7C-C1EC-499C-9FF5-8FBE9FCF2513}"/>
              </a:ext>
            </a:extLst>
          </p:cNvPr>
          <p:cNvSpPr>
            <a:spLocks noGrp="1"/>
          </p:cNvSpPr>
          <p:nvPr>
            <p:ph type="title"/>
          </p:nvPr>
        </p:nvSpPr>
        <p:spPr>
          <a:xfrm>
            <a:off x="550863" y="1520825"/>
            <a:ext cx="4535487" cy="3779838"/>
          </a:xfrm>
        </p:spPr>
        <p:txBody>
          <a:bodyPr anchor="ctr">
            <a:normAutofit/>
          </a:bodyPr>
          <a:lstStyle/>
          <a:p>
            <a:pPr>
              <a:lnSpc>
                <a:spcPct val="90000"/>
              </a:lnSpc>
            </a:pPr>
            <a:r>
              <a:rPr lang="en-GB" sz="6400"/>
              <a:t>Risk Assessments &amp; Room Bookings</a:t>
            </a:r>
          </a:p>
        </p:txBody>
      </p:sp>
      <p:grpSp>
        <p:nvGrpSpPr>
          <p:cNvPr id="11" name="Group 10">
            <a:extLst>
              <a:ext uri="{FF2B5EF4-FFF2-40B4-BE49-F238E27FC236}">
                <a16:creationId xmlns:a16="http://schemas.microsoft.com/office/drawing/2014/main" id="{20205E53-D75C-4F15-A4A3-21DA0826FC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2950" y="623661"/>
            <a:ext cx="667800" cy="631474"/>
            <a:chOff x="8069541" y="1262702"/>
            <a:chExt cx="667800" cy="631474"/>
          </a:xfrm>
        </p:grpSpPr>
        <p:sp>
          <p:nvSpPr>
            <p:cNvPr id="12" name="Freeform: Shape 11">
              <a:extLst>
                <a:ext uri="{FF2B5EF4-FFF2-40B4-BE49-F238E27FC236}">
                  <a16:creationId xmlns:a16="http://schemas.microsoft.com/office/drawing/2014/main" id="{EB48C7E5-9699-4FB1-9EEE-581C686293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316993F2-7052-4269-8B81-AC271D2D9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5" name="Oval 14">
            <a:extLst>
              <a:ext uri="{FF2B5EF4-FFF2-40B4-BE49-F238E27FC236}">
                <a16:creationId xmlns:a16="http://schemas.microsoft.com/office/drawing/2014/main" id="{52D58DC7-20C8-4471-BAA7-B296A2AEC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84" y="49771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Shape 16">
            <a:extLst>
              <a:ext uri="{FF2B5EF4-FFF2-40B4-BE49-F238E27FC236}">
                <a16:creationId xmlns:a16="http://schemas.microsoft.com/office/drawing/2014/main" id="{8E4AABAC-100B-437F-86D3-981412859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261346" y="5733597"/>
            <a:ext cx="1758388" cy="926985"/>
          </a:xfrm>
          <a:custGeom>
            <a:avLst/>
            <a:gdLst>
              <a:gd name="connsiteX0" fmla="*/ 1486881 w 1758388"/>
              <a:gd name="connsiteY0" fmla="*/ 271508 h 926985"/>
              <a:gd name="connsiteX1" fmla="*/ 1758388 w 1758388"/>
              <a:gd name="connsiteY1" fmla="*/ 926985 h 926985"/>
              <a:gd name="connsiteX2" fmla="*/ 1294895 w 1758388"/>
              <a:gd name="connsiteY2" fmla="*/ 926985 h 926985"/>
              <a:gd name="connsiteX3" fmla="*/ 831404 w 1758388"/>
              <a:gd name="connsiteY3" fmla="*/ 463493 h 926985"/>
              <a:gd name="connsiteX4" fmla="*/ 377328 w 1758388"/>
              <a:gd name="connsiteY4" fmla="*/ 833575 h 926985"/>
              <a:gd name="connsiteX5" fmla="*/ 371585 w 1758388"/>
              <a:gd name="connsiteY5" fmla="*/ 890552 h 926985"/>
              <a:gd name="connsiteX6" fmla="*/ 0 w 1758388"/>
              <a:gd name="connsiteY6" fmla="*/ 518968 h 926985"/>
              <a:gd name="connsiteX7" fmla="*/ 16301 w 1758388"/>
              <a:gd name="connsiteY7" fmla="*/ 485129 h 926985"/>
              <a:gd name="connsiteX8" fmla="*/ 831403 w 1758388"/>
              <a:gd name="connsiteY8" fmla="*/ 0 h 926985"/>
              <a:gd name="connsiteX9" fmla="*/ 1486881 w 1758388"/>
              <a:gd name="connsiteY9" fmla="*/ 271508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388" h="926985">
                <a:moveTo>
                  <a:pt x="1486881" y="271508"/>
                </a:moveTo>
                <a:cubicBezTo>
                  <a:pt x="1654632" y="439259"/>
                  <a:pt x="1758388" y="671005"/>
                  <a:pt x="1758388" y="926985"/>
                </a:cubicBezTo>
                <a:lnTo>
                  <a:pt x="1294895" y="926985"/>
                </a:lnTo>
                <a:cubicBezTo>
                  <a:pt x="1294895" y="671005"/>
                  <a:pt x="1087383" y="463493"/>
                  <a:pt x="831404" y="463493"/>
                </a:cubicBezTo>
                <a:cubicBezTo>
                  <a:pt x="607421" y="463493"/>
                  <a:pt x="420547" y="622370"/>
                  <a:pt x="377328" y="833575"/>
                </a:cubicBezTo>
                <a:lnTo>
                  <a:pt x="371585" y="890552"/>
                </a:lnTo>
                <a:lnTo>
                  <a:pt x="0" y="518968"/>
                </a:lnTo>
                <a:lnTo>
                  <a:pt x="16301" y="485129"/>
                </a:lnTo>
                <a:cubicBezTo>
                  <a:pt x="173276" y="196165"/>
                  <a:pt x="479432" y="0"/>
                  <a:pt x="831403" y="0"/>
                </a:cubicBezTo>
                <a:cubicBezTo>
                  <a:pt x="1087383" y="0"/>
                  <a:pt x="1319129" y="103757"/>
                  <a:pt x="1486881" y="271508"/>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9" name="Freeform: Shape 18">
            <a:extLst>
              <a:ext uri="{FF2B5EF4-FFF2-40B4-BE49-F238E27FC236}">
                <a16:creationId xmlns:a16="http://schemas.microsoft.com/office/drawing/2014/main" id="{1DFD33E0-4D46-4176-BAE2-6AED15231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353363" y="5725768"/>
            <a:ext cx="1728640" cy="1042921"/>
          </a:xfrm>
          <a:custGeom>
            <a:avLst/>
            <a:gdLst>
              <a:gd name="connsiteX0" fmla="*/ 1391304 w 1728640"/>
              <a:gd name="connsiteY0" fmla="*/ 238153 h 1042921"/>
              <a:gd name="connsiteX1" fmla="*/ 1728640 w 1728640"/>
              <a:gd name="connsiteY1" fmla="*/ 1042921 h 1042921"/>
              <a:gd name="connsiteX2" fmla="*/ 1265147 w 1728640"/>
              <a:gd name="connsiteY2" fmla="*/ 1042921 h 1042921"/>
              <a:gd name="connsiteX3" fmla="*/ 801655 w 1728640"/>
              <a:gd name="connsiteY3" fmla="*/ 521461 h 1042921"/>
              <a:gd name="connsiteX4" fmla="*/ 374587 w 1728640"/>
              <a:gd name="connsiteY4" fmla="*/ 839945 h 1042921"/>
              <a:gd name="connsiteX5" fmla="*/ 362576 w 1728640"/>
              <a:gd name="connsiteY5" fmla="*/ 883477 h 1042921"/>
              <a:gd name="connsiteX6" fmla="*/ 0 w 1728640"/>
              <a:gd name="connsiteY6" fmla="*/ 520901 h 1042921"/>
              <a:gd name="connsiteX7" fmla="*/ 32986 w 1728640"/>
              <a:gd name="connsiteY7" fmla="*/ 459814 h 1042921"/>
              <a:gd name="connsiteX8" fmla="*/ 801656 w 1728640"/>
              <a:gd name="connsiteY8" fmla="*/ 0 h 1042921"/>
              <a:gd name="connsiteX9" fmla="*/ 1391304 w 1728640"/>
              <a:gd name="connsiteY9" fmla="*/ 238153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640" h="1042921">
                <a:moveTo>
                  <a:pt x="1391304" y="238153"/>
                </a:moveTo>
                <a:cubicBezTo>
                  <a:pt x="1597323" y="429440"/>
                  <a:pt x="1728640" y="718927"/>
                  <a:pt x="1728640" y="1042921"/>
                </a:cubicBezTo>
                <a:lnTo>
                  <a:pt x="1265147" y="1042921"/>
                </a:lnTo>
                <a:cubicBezTo>
                  <a:pt x="1265147" y="754926"/>
                  <a:pt x="1057635" y="521461"/>
                  <a:pt x="801655" y="521461"/>
                </a:cubicBezTo>
                <a:cubicBezTo>
                  <a:pt x="609671" y="521461"/>
                  <a:pt x="444949" y="652785"/>
                  <a:pt x="374587" y="839945"/>
                </a:cubicBezTo>
                <a:lnTo>
                  <a:pt x="362576" y="883477"/>
                </a:lnTo>
                <a:lnTo>
                  <a:pt x="0" y="520901"/>
                </a:lnTo>
                <a:lnTo>
                  <a:pt x="32986" y="459814"/>
                </a:lnTo>
                <a:cubicBezTo>
                  <a:pt x="199571" y="182395"/>
                  <a:pt x="481681" y="0"/>
                  <a:pt x="801656" y="0"/>
                </a:cubicBezTo>
                <a:cubicBezTo>
                  <a:pt x="1025638" y="0"/>
                  <a:pt x="1231066" y="89374"/>
                  <a:pt x="1391304" y="238153"/>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1" name="Oval 20">
            <a:extLst>
              <a:ext uri="{FF2B5EF4-FFF2-40B4-BE49-F238E27FC236}">
                <a16:creationId xmlns:a16="http://schemas.microsoft.com/office/drawing/2014/main" id="{022B5D87-7689-4E7F-B03A-7F803B5DF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2920" y="5836283"/>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a:extLst>
              <a:ext uri="{FF2B5EF4-FFF2-40B4-BE49-F238E27FC236}">
                <a16:creationId xmlns:a16="http://schemas.microsoft.com/office/drawing/2014/main" id="{B20FDD96-070C-4835-B852-14BCBB9E3D26}"/>
              </a:ext>
            </a:extLst>
          </p:cNvPr>
          <p:cNvGraphicFramePr>
            <a:graphicFrameLocks noGrp="1"/>
          </p:cNvGraphicFramePr>
          <p:nvPr>
            <p:ph idx="1"/>
            <p:extLst>
              <p:ext uri="{D42A27DB-BD31-4B8C-83A1-F6EECF244321}">
                <p14:modId xmlns:p14="http://schemas.microsoft.com/office/powerpoint/2010/main" val="1385729559"/>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5051561"/>
      </p:ext>
    </p:extLst>
  </p:cSld>
  <p:clrMapOvr>
    <a:masterClrMapping/>
  </p:clrMapOvr>
</p:sld>
</file>

<file path=ppt/theme/theme1.xml><?xml version="1.0" encoding="utf-8"?>
<a:theme xmlns:a="http://schemas.openxmlformats.org/drawingml/2006/main" name="3DFloatVTI">
  <a:themeElements>
    <a:clrScheme name="AnalogousFromLightSeedLeftStep">
      <a:dk1>
        <a:srgbClr val="000000"/>
      </a:dk1>
      <a:lt1>
        <a:srgbClr val="FFFFFF"/>
      </a:lt1>
      <a:dk2>
        <a:srgbClr val="242841"/>
      </a:dk2>
      <a:lt2>
        <a:srgbClr val="E8E7E2"/>
      </a:lt2>
      <a:accent1>
        <a:srgbClr val="969DC6"/>
      </a:accent1>
      <a:accent2>
        <a:srgbClr val="7FA0BA"/>
      </a:accent2>
      <a:accent3>
        <a:srgbClr val="83ABAC"/>
      </a:accent3>
      <a:accent4>
        <a:srgbClr val="76AD98"/>
      </a:accent4>
      <a:accent5>
        <a:srgbClr val="84AE8C"/>
      </a:accent5>
      <a:accent6>
        <a:srgbClr val="85B078"/>
      </a:accent6>
      <a:hlink>
        <a:srgbClr val="8B8354"/>
      </a:hlink>
      <a:folHlink>
        <a:srgbClr val="7F7F7F"/>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JuxtaposeVTI">
  <a:themeElements>
    <a:clrScheme name="AnalogousFromDarkSeedLeftStep">
      <a:dk1>
        <a:srgbClr val="000000"/>
      </a:dk1>
      <a:lt1>
        <a:srgbClr val="FFFFFF"/>
      </a:lt1>
      <a:dk2>
        <a:srgbClr val="241B2F"/>
      </a:dk2>
      <a:lt2>
        <a:srgbClr val="F0F3F2"/>
      </a:lt2>
      <a:accent1>
        <a:srgbClr val="C64A6B"/>
      </a:accent1>
      <a:accent2>
        <a:srgbClr val="B4388D"/>
      </a:accent2>
      <a:accent3>
        <a:srgbClr val="BA4AC6"/>
      </a:accent3>
      <a:accent4>
        <a:srgbClr val="7438B4"/>
      </a:accent4>
      <a:accent5>
        <a:srgbClr val="524AC6"/>
      </a:accent5>
      <a:accent6>
        <a:srgbClr val="3863B4"/>
      </a:accent6>
      <a:hlink>
        <a:srgbClr val="7055C6"/>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docProps/app.xml><?xml version="1.0" encoding="utf-8"?>
<Properties xmlns="http://schemas.openxmlformats.org/officeDocument/2006/extended-properties" xmlns:vt="http://schemas.openxmlformats.org/officeDocument/2006/docPropsVTypes">
  <TotalTime>99</TotalTime>
  <Words>939</Words>
  <Application>Microsoft Office PowerPoint</Application>
  <PresentationFormat>Widescreen</PresentationFormat>
  <Paragraphs>63</Paragraphs>
  <Slides>14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Franklin Gothic Demi Cond</vt:lpstr>
      <vt:lpstr>Franklin Gothic Medium</vt:lpstr>
      <vt:lpstr>Sitka Heading</vt:lpstr>
      <vt:lpstr>Source Sans Pro</vt:lpstr>
      <vt:lpstr>Symbol</vt:lpstr>
      <vt:lpstr>Wingdings</vt:lpstr>
      <vt:lpstr>3DFloatVTI</vt:lpstr>
      <vt:lpstr>JuxtaposeVTI</vt:lpstr>
      <vt:lpstr>Societies GM1</vt:lpstr>
      <vt:lpstr>Before we begin…</vt:lpstr>
      <vt:lpstr>Agenda </vt:lpstr>
      <vt:lpstr>Societies Membership </vt:lpstr>
      <vt:lpstr>Strathclyde Student Membership </vt:lpstr>
      <vt:lpstr>Non-Strathclyde Student Membership</vt:lpstr>
      <vt:lpstr>Strathclyde University/Union Staff</vt:lpstr>
      <vt:lpstr>Alumni Membership </vt:lpstr>
      <vt:lpstr>Risk Assessments &amp; Room Bookings</vt:lpstr>
      <vt:lpstr>Societies Committee Training </vt:lpstr>
      <vt:lpstr>COY16</vt:lpstr>
      <vt:lpstr>Ask the Societies Exec</vt:lpstr>
      <vt:lpstr>Committee Q&amp;A Session</vt:lpstr>
      <vt:lpstr>Thank you for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Societies GM1</dc:title>
  <dc:creator>Jodie Waite</dc:creator>
  <cp:lastModifiedBy>Jodie Waite</cp:lastModifiedBy>
  <cp:revision>2</cp:revision>
  <dcterms:created xsi:type="dcterms:W3CDTF">2021-10-04T09:47:24Z</dcterms:created>
  <dcterms:modified xsi:type="dcterms:W3CDTF">2021-10-04T11:26:55Z</dcterms:modified>
</cp:coreProperties>
</file>