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3" r:id="rId3"/>
    <p:sldId id="272" r:id="rId4"/>
    <p:sldId id="257" r:id="rId5"/>
    <p:sldId id="258" r:id="rId6"/>
    <p:sldId id="275" r:id="rId7"/>
    <p:sldId id="259" r:id="rId8"/>
    <p:sldId id="277" r:id="rId9"/>
    <p:sldId id="278" r:id="rId10"/>
    <p:sldId id="279" r:id="rId11"/>
    <p:sldId id="280" r:id="rId12"/>
    <p:sldId id="281" r:id="rId13"/>
    <p:sldId id="282" r:id="rId14"/>
    <p:sldId id="267" r:id="rId15"/>
    <p:sldId id="28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2E3"/>
    <a:srgbClr val="AA86E1"/>
    <a:srgbClr val="6CADDD"/>
    <a:srgbClr val="7982DF"/>
    <a:srgbClr val="E59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C5B6B-5EA4-4F3F-9989-B6A684EF5A6B}" v="1" dt="2021-12-29T13:58:57.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7" autoAdjust="0"/>
    <p:restoredTop sz="94660"/>
  </p:normalViewPr>
  <p:slideViewPr>
    <p:cSldViewPr snapToGrid="0">
      <p:cViewPr varScale="1">
        <p:scale>
          <a:sx n="63" d="100"/>
          <a:sy n="63" d="100"/>
        </p:scale>
        <p:origin x="68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Thomson" userId="f47e08fd4dbc1750" providerId="LiveId" clId="{F9EB27FA-A18E-4724-90E3-C8B4A87D3940}"/>
    <pc:docChg chg="undo redo custSel modSld">
      <pc:chgData name="Jennifer Thomson" userId="f47e08fd4dbc1750" providerId="LiveId" clId="{F9EB27FA-A18E-4724-90E3-C8B4A87D3940}" dt="2021-11-17T10:18:34.284" v="460" actId="120"/>
      <pc:docMkLst>
        <pc:docMk/>
      </pc:docMkLst>
      <pc:sldChg chg="modSp mod">
        <pc:chgData name="Jennifer Thomson" userId="f47e08fd4dbc1750" providerId="LiveId" clId="{F9EB27FA-A18E-4724-90E3-C8B4A87D3940}" dt="2021-11-16T18:56:40.692" v="35" actId="207"/>
        <pc:sldMkLst>
          <pc:docMk/>
          <pc:sldMk cId="1695146160" sldId="257"/>
        </pc:sldMkLst>
        <pc:spChg chg="mod">
          <ac:chgData name="Jennifer Thomson" userId="f47e08fd4dbc1750" providerId="LiveId" clId="{F9EB27FA-A18E-4724-90E3-C8B4A87D3940}" dt="2021-11-16T18:56:40.692" v="35" actId="207"/>
          <ac:spMkLst>
            <pc:docMk/>
            <pc:sldMk cId="1695146160" sldId="257"/>
            <ac:spMk id="2" creationId="{CC75927D-1836-48CE-848A-F781219E145A}"/>
          </ac:spMkLst>
        </pc:spChg>
      </pc:sldChg>
      <pc:sldChg chg="addSp modSp mod">
        <pc:chgData name="Jennifer Thomson" userId="f47e08fd4dbc1750" providerId="LiveId" clId="{F9EB27FA-A18E-4724-90E3-C8B4A87D3940}" dt="2021-11-16T18:51:42.935" v="1" actId="207"/>
        <pc:sldMkLst>
          <pc:docMk/>
          <pc:sldMk cId="1141221813" sldId="258"/>
        </pc:sldMkLst>
        <pc:spChg chg="mod">
          <ac:chgData name="Jennifer Thomson" userId="f47e08fd4dbc1750" providerId="LiveId" clId="{F9EB27FA-A18E-4724-90E3-C8B4A87D3940}" dt="2021-11-16T18:51:29.922" v="0" actId="26606"/>
          <ac:spMkLst>
            <pc:docMk/>
            <pc:sldMk cId="1141221813" sldId="258"/>
            <ac:spMk id="2" creationId="{A99A29ED-EAE2-4DB6-9212-B5690410EFDA}"/>
          </ac:spMkLst>
        </pc:spChg>
        <pc:spChg chg="add mod">
          <ac:chgData name="Jennifer Thomson" userId="f47e08fd4dbc1750" providerId="LiveId" clId="{F9EB27FA-A18E-4724-90E3-C8B4A87D3940}" dt="2021-11-16T18:51:42.935" v="1" actId="207"/>
          <ac:spMkLst>
            <pc:docMk/>
            <pc:sldMk cId="1141221813" sldId="258"/>
            <ac:spMk id="71" creationId="{A4AC5506-6312-4701-8D3C-40187889A947}"/>
          </ac:spMkLst>
        </pc:spChg>
        <pc:picChg chg="mod">
          <ac:chgData name="Jennifer Thomson" userId="f47e08fd4dbc1750" providerId="LiveId" clId="{F9EB27FA-A18E-4724-90E3-C8B4A87D3940}" dt="2021-11-16T18:51:29.922" v="0" actId="26606"/>
          <ac:picMkLst>
            <pc:docMk/>
            <pc:sldMk cId="1141221813" sldId="258"/>
            <ac:picMk id="1026" creationId="{32E6E0A9-1C29-409D-ADAB-97769B9EB720}"/>
          </ac:picMkLst>
        </pc:picChg>
      </pc:sldChg>
      <pc:sldChg chg="addSp delSp modSp mod">
        <pc:chgData name="Jennifer Thomson" userId="f47e08fd4dbc1750" providerId="LiveId" clId="{F9EB27FA-A18E-4724-90E3-C8B4A87D3940}" dt="2021-11-17T09:59:01.971" v="74" actId="693"/>
        <pc:sldMkLst>
          <pc:docMk/>
          <pc:sldMk cId="107570049" sldId="259"/>
        </pc:sldMkLst>
        <pc:spChg chg="mod">
          <ac:chgData name="Jennifer Thomson" userId="f47e08fd4dbc1750" providerId="LiveId" clId="{F9EB27FA-A18E-4724-90E3-C8B4A87D3940}" dt="2021-11-16T18:57:18.790" v="38" actId="26606"/>
          <ac:spMkLst>
            <pc:docMk/>
            <pc:sldMk cId="107570049" sldId="259"/>
            <ac:spMk id="2" creationId="{01916D17-94F4-408C-AB5C-D72A7F8E818C}"/>
          </ac:spMkLst>
        </pc:spChg>
        <pc:spChg chg="add del">
          <ac:chgData name="Jennifer Thomson" userId="f47e08fd4dbc1750" providerId="LiveId" clId="{F9EB27FA-A18E-4724-90E3-C8B4A87D3940}" dt="2021-11-16T18:57:18.790" v="38" actId="26606"/>
          <ac:spMkLst>
            <pc:docMk/>
            <pc:sldMk cId="107570049" sldId="259"/>
            <ac:spMk id="75" creationId="{4E2ED6F9-63C3-4A8D-9BB4-1EA62533B672}"/>
          </ac:spMkLst>
        </pc:spChg>
        <pc:spChg chg="add del">
          <ac:chgData name="Jennifer Thomson" userId="f47e08fd4dbc1750" providerId="LiveId" clId="{F9EB27FA-A18E-4724-90E3-C8B4A87D3940}" dt="2021-11-16T18:57:18.790" v="38" actId="26606"/>
          <ac:spMkLst>
            <pc:docMk/>
            <pc:sldMk cId="107570049" sldId="259"/>
            <ac:spMk id="77" creationId="{6D72081E-AD41-4FBB-B02B-698A68DBCA5E}"/>
          </ac:spMkLst>
        </pc:spChg>
        <pc:spChg chg="add del">
          <ac:chgData name="Jennifer Thomson" userId="f47e08fd4dbc1750" providerId="LiveId" clId="{F9EB27FA-A18E-4724-90E3-C8B4A87D3940}" dt="2021-11-16T18:57:18.790" v="38" actId="26606"/>
          <ac:spMkLst>
            <pc:docMk/>
            <pc:sldMk cId="107570049" sldId="259"/>
            <ac:spMk id="79" creationId="{716248AD-805F-41BF-9B57-FC53E5B32F98}"/>
          </ac:spMkLst>
        </pc:spChg>
        <pc:spChg chg="add del">
          <ac:chgData name="Jennifer Thomson" userId="f47e08fd4dbc1750" providerId="LiveId" clId="{F9EB27FA-A18E-4724-90E3-C8B4A87D3940}" dt="2021-11-16T18:57:18.790" v="38" actId="26606"/>
          <ac:spMkLst>
            <pc:docMk/>
            <pc:sldMk cId="107570049" sldId="259"/>
            <ac:spMk id="81" creationId="{1F82758F-B2B3-4F0A-BB90-4BFFEDD166D6}"/>
          </ac:spMkLst>
        </pc:spChg>
        <pc:spChg chg="add mod">
          <ac:chgData name="Jennifer Thomson" userId="f47e08fd4dbc1750" providerId="LiveId" clId="{F9EB27FA-A18E-4724-90E3-C8B4A87D3940}" dt="2021-11-16T18:57:34.422" v="39" actId="207"/>
          <ac:spMkLst>
            <pc:docMk/>
            <pc:sldMk cId="107570049" sldId="259"/>
            <ac:spMk id="139" creationId="{81AEB8A9-B768-4E30-BA55-D919E6687343}"/>
          </ac:spMkLst>
        </pc:spChg>
        <pc:spChg chg="mod ord">
          <ac:chgData name="Jennifer Thomson" userId="f47e08fd4dbc1750" providerId="LiveId" clId="{F9EB27FA-A18E-4724-90E3-C8B4A87D3940}" dt="2021-11-17T09:59:01.971" v="74" actId="693"/>
          <ac:spMkLst>
            <pc:docMk/>
            <pc:sldMk cId="107570049" sldId="259"/>
            <ac:spMk id="2054" creationId="{91C39995-7B35-431D-9C3B-9D1147B14A3E}"/>
          </ac:spMkLst>
        </pc:spChg>
        <pc:picChg chg="mod ord">
          <ac:chgData name="Jennifer Thomson" userId="f47e08fd4dbc1750" providerId="LiveId" clId="{F9EB27FA-A18E-4724-90E3-C8B4A87D3940}" dt="2021-11-16T18:57:18.790" v="38" actId="26606"/>
          <ac:picMkLst>
            <pc:docMk/>
            <pc:sldMk cId="107570049" sldId="259"/>
            <ac:picMk id="2050" creationId="{EA6AEA6F-9715-4804-85E8-C9EA222FD250}"/>
          </ac:picMkLst>
        </pc:picChg>
      </pc:sldChg>
      <pc:sldChg chg="addSp modSp mod">
        <pc:chgData name="Jennifer Thomson" userId="f47e08fd4dbc1750" providerId="LiveId" clId="{F9EB27FA-A18E-4724-90E3-C8B4A87D3940}" dt="2021-11-17T09:57:05.929" v="66" actId="20577"/>
        <pc:sldMkLst>
          <pc:docMk/>
          <pc:sldMk cId="1636708950" sldId="275"/>
        </pc:sldMkLst>
        <pc:spChg chg="mod">
          <ac:chgData name="Jennifer Thomson" userId="f47e08fd4dbc1750" providerId="LiveId" clId="{F9EB27FA-A18E-4724-90E3-C8B4A87D3940}" dt="2021-11-16T18:52:02.913" v="2" actId="26606"/>
          <ac:spMkLst>
            <pc:docMk/>
            <pc:sldMk cId="1636708950" sldId="275"/>
            <ac:spMk id="2" creationId="{A99A29ED-EAE2-4DB6-9212-B5690410EFDA}"/>
          </ac:spMkLst>
        </pc:spChg>
        <pc:spChg chg="mod">
          <ac:chgData name="Jennifer Thomson" userId="f47e08fd4dbc1750" providerId="LiveId" clId="{F9EB27FA-A18E-4724-90E3-C8B4A87D3940}" dt="2021-11-17T09:57:05.929" v="66" actId="20577"/>
          <ac:spMkLst>
            <pc:docMk/>
            <pc:sldMk cId="1636708950" sldId="275"/>
            <ac:spMk id="5" creationId="{35285E0F-528B-4A73-B451-9B37B9D58A1C}"/>
          </ac:spMkLst>
        </pc:spChg>
        <pc:spChg chg="add">
          <ac:chgData name="Jennifer Thomson" userId="f47e08fd4dbc1750" providerId="LiveId" clId="{F9EB27FA-A18E-4724-90E3-C8B4A87D3940}" dt="2021-11-16T18:52:02.913" v="2" actId="26606"/>
          <ac:spMkLst>
            <pc:docMk/>
            <pc:sldMk cId="1636708950" sldId="275"/>
            <ac:spMk id="10" creationId="{827B839B-9ADE-406B-8590-F1CAEDED45A1}"/>
          </ac:spMkLst>
        </pc:spChg>
        <pc:spChg chg="add mod">
          <ac:chgData name="Jennifer Thomson" userId="f47e08fd4dbc1750" providerId="LiveId" clId="{F9EB27FA-A18E-4724-90E3-C8B4A87D3940}" dt="2021-11-16T18:52:22.814" v="6" actId="207"/>
          <ac:spMkLst>
            <pc:docMk/>
            <pc:sldMk cId="1636708950" sldId="275"/>
            <ac:spMk id="12" creationId="{CFE45BF0-46DB-408C-B5F7-7B11716805D4}"/>
          </ac:spMkLst>
        </pc:spChg>
        <pc:spChg chg="add mod">
          <ac:chgData name="Jennifer Thomson" userId="f47e08fd4dbc1750" providerId="LiveId" clId="{F9EB27FA-A18E-4724-90E3-C8B4A87D3940}" dt="2021-11-16T18:52:25.461" v="7" actId="207"/>
          <ac:spMkLst>
            <pc:docMk/>
            <pc:sldMk cId="1636708950" sldId="275"/>
            <ac:spMk id="14" creationId="{2AEBC8F2-97B1-41B4-93F1-2D289E197FBA}"/>
          </ac:spMkLst>
        </pc:spChg>
        <pc:spChg chg="add mod">
          <ac:chgData name="Jennifer Thomson" userId="f47e08fd4dbc1750" providerId="LiveId" clId="{F9EB27FA-A18E-4724-90E3-C8B4A87D3940}" dt="2021-11-16T18:52:20.036" v="5" actId="207"/>
          <ac:spMkLst>
            <pc:docMk/>
            <pc:sldMk cId="1636708950" sldId="275"/>
            <ac:spMk id="16" creationId="{472E3A19-F5D5-48FC-BB9C-48C2F68F598B}"/>
          </ac:spMkLst>
        </pc:spChg>
        <pc:spChg chg="add mod">
          <ac:chgData name="Jennifer Thomson" userId="f47e08fd4dbc1750" providerId="LiveId" clId="{F9EB27FA-A18E-4724-90E3-C8B4A87D3940}" dt="2021-11-16T18:52:16.568" v="4" actId="207"/>
          <ac:spMkLst>
            <pc:docMk/>
            <pc:sldMk cId="1636708950" sldId="275"/>
            <ac:spMk id="18" creationId="{7A62E32F-BB65-43A8-8EB5-92346890E549}"/>
          </ac:spMkLst>
        </pc:spChg>
        <pc:spChg chg="add mod">
          <ac:chgData name="Jennifer Thomson" userId="f47e08fd4dbc1750" providerId="LiveId" clId="{F9EB27FA-A18E-4724-90E3-C8B4A87D3940}" dt="2021-11-16T18:52:12.969" v="3" actId="207"/>
          <ac:spMkLst>
            <pc:docMk/>
            <pc:sldMk cId="1636708950" sldId="275"/>
            <ac:spMk id="20" creationId="{14E91B64-9FCC-451E-AFB4-A827D6329367}"/>
          </ac:spMkLst>
        </pc:spChg>
      </pc:sldChg>
      <pc:sldChg chg="addSp delSp modSp mod setBg setClrOvrMap">
        <pc:chgData name="Jennifer Thomson" userId="f47e08fd4dbc1750" providerId="LiveId" clId="{F9EB27FA-A18E-4724-90E3-C8B4A87D3940}" dt="2021-11-16T19:00:01.440" v="65" actId="208"/>
        <pc:sldMkLst>
          <pc:docMk/>
          <pc:sldMk cId="1310367563" sldId="277"/>
        </pc:sldMkLst>
        <pc:spChg chg="mod">
          <ac:chgData name="Jennifer Thomson" userId="f47e08fd4dbc1750" providerId="LiveId" clId="{F9EB27FA-A18E-4724-90E3-C8B4A87D3940}" dt="2021-11-16T18:59:49.575" v="63" actId="1582"/>
          <ac:spMkLst>
            <pc:docMk/>
            <pc:sldMk cId="1310367563" sldId="277"/>
            <ac:spMk id="2" creationId="{85E1FABB-BD61-4F27-8F86-09DB35D9BF5B}"/>
          </ac:spMkLst>
        </pc:spChg>
        <pc:spChg chg="mod ord">
          <ac:chgData name="Jennifer Thomson" userId="f47e08fd4dbc1750" providerId="LiveId" clId="{F9EB27FA-A18E-4724-90E3-C8B4A87D3940}" dt="2021-11-16T19:00:01.440" v="65" actId="208"/>
          <ac:spMkLst>
            <pc:docMk/>
            <pc:sldMk cId="1310367563" sldId="277"/>
            <ac:spMk id="3" creationId="{B739885B-2B5B-41A4-8C89-E90B386C40B4}"/>
          </ac:spMkLst>
        </pc:spChg>
        <pc:spChg chg="add del">
          <ac:chgData name="Jennifer Thomson" userId="f47e08fd4dbc1750" providerId="LiveId" clId="{F9EB27FA-A18E-4724-90E3-C8B4A87D3940}" dt="2021-11-16T18:58:11.210" v="40" actId="26606"/>
          <ac:spMkLst>
            <pc:docMk/>
            <pc:sldMk cId="1310367563" sldId="277"/>
            <ac:spMk id="9" creationId="{9B76D444-2756-434F-AE61-96D69830C13E}"/>
          </ac:spMkLst>
        </pc:spChg>
        <pc:spChg chg="add del">
          <ac:chgData name="Jennifer Thomson" userId="f47e08fd4dbc1750" providerId="LiveId" clId="{F9EB27FA-A18E-4724-90E3-C8B4A87D3940}" dt="2021-11-16T18:58:11.210" v="40" actId="26606"/>
          <ac:spMkLst>
            <pc:docMk/>
            <pc:sldMk cId="1310367563" sldId="277"/>
            <ac:spMk id="11" creationId="{A27B6159-7734-4564-9E0F-C4BC43C36E52}"/>
          </ac:spMkLst>
        </pc:spChg>
        <pc:spChg chg="add del">
          <ac:chgData name="Jennifer Thomson" userId="f47e08fd4dbc1750" providerId="LiveId" clId="{F9EB27FA-A18E-4724-90E3-C8B4A87D3940}" dt="2021-11-16T18:58:41.670" v="51" actId="26606"/>
          <ac:spMkLst>
            <pc:docMk/>
            <pc:sldMk cId="1310367563" sldId="277"/>
            <ac:spMk id="18" creationId="{B0792D4F-247E-46FE-85FC-881DEFA41D94}"/>
          </ac:spMkLst>
        </pc:spChg>
        <pc:picChg chg="mod ord">
          <ac:chgData name="Jennifer Thomson" userId="f47e08fd4dbc1750" providerId="LiveId" clId="{F9EB27FA-A18E-4724-90E3-C8B4A87D3940}" dt="2021-11-16T18:58:41.670" v="51" actId="26606"/>
          <ac:picMkLst>
            <pc:docMk/>
            <pc:sldMk cId="1310367563" sldId="277"/>
            <ac:picMk id="4" creationId="{63EE95D4-F3A7-4EB4-9DD9-0C3F6A71A2BD}"/>
          </ac:picMkLst>
        </pc:picChg>
        <pc:cxnChg chg="add del">
          <ac:chgData name="Jennifer Thomson" userId="f47e08fd4dbc1750" providerId="LiveId" clId="{F9EB27FA-A18E-4724-90E3-C8B4A87D3940}" dt="2021-11-16T18:58:11.210" v="40" actId="26606"/>
          <ac:cxnSpMkLst>
            <pc:docMk/>
            <pc:sldMk cId="1310367563" sldId="277"/>
            <ac:cxnSpMk id="13" creationId="{E2FFB46B-05BC-4950-B18A-9593FDAE6ED7}"/>
          </ac:cxnSpMkLst>
        </pc:cxnChg>
        <pc:cxnChg chg="add del">
          <ac:chgData name="Jennifer Thomson" userId="f47e08fd4dbc1750" providerId="LiveId" clId="{F9EB27FA-A18E-4724-90E3-C8B4A87D3940}" dt="2021-11-16T18:58:41.670" v="51" actId="26606"/>
          <ac:cxnSpMkLst>
            <pc:docMk/>
            <pc:sldMk cId="1310367563" sldId="277"/>
            <ac:cxnSpMk id="20" creationId="{CE272F12-AF86-441A-BC1B-C014BBBF85B5}"/>
          </ac:cxnSpMkLst>
        </pc:cxnChg>
      </pc:sldChg>
      <pc:sldChg chg="addSp modSp mod">
        <pc:chgData name="Jennifer Thomson" userId="f47e08fd4dbc1750" providerId="LiveId" clId="{F9EB27FA-A18E-4724-90E3-C8B4A87D3940}" dt="2021-11-16T18:54:37.897" v="18" actId="1076"/>
        <pc:sldMkLst>
          <pc:docMk/>
          <pc:sldMk cId="2645216634" sldId="278"/>
        </pc:sldMkLst>
        <pc:spChg chg="mod">
          <ac:chgData name="Jennifer Thomson" userId="f47e08fd4dbc1750" providerId="LiveId" clId="{F9EB27FA-A18E-4724-90E3-C8B4A87D3940}" dt="2021-11-16T18:53:07.795" v="11" actId="26606"/>
          <ac:spMkLst>
            <pc:docMk/>
            <pc:sldMk cId="2645216634" sldId="278"/>
            <ac:spMk id="2" creationId="{FA8A4A77-79F3-484B-BCC8-130132A64BA8}"/>
          </ac:spMkLst>
        </pc:spChg>
        <pc:spChg chg="mod">
          <ac:chgData name="Jennifer Thomson" userId="f47e08fd4dbc1750" providerId="LiveId" clId="{F9EB27FA-A18E-4724-90E3-C8B4A87D3940}" dt="2021-11-16T18:53:07.795" v="11" actId="26606"/>
          <ac:spMkLst>
            <pc:docMk/>
            <pc:sldMk cId="2645216634" sldId="278"/>
            <ac:spMk id="3" creationId="{92339D8D-FFE8-4AB5-AD59-6E2A2F21CF14}"/>
          </ac:spMkLst>
        </pc:spChg>
        <pc:spChg chg="add">
          <ac:chgData name="Jennifer Thomson" userId="f47e08fd4dbc1750" providerId="LiveId" clId="{F9EB27FA-A18E-4724-90E3-C8B4A87D3940}" dt="2021-11-16T18:53:07.795" v="11" actId="26606"/>
          <ac:spMkLst>
            <pc:docMk/>
            <pc:sldMk cId="2645216634" sldId="278"/>
            <ac:spMk id="10" creationId="{8FC9BE17-9A7B-462D-AE50-3D8777387304}"/>
          </ac:spMkLst>
        </pc:spChg>
        <pc:spChg chg="add">
          <ac:chgData name="Jennifer Thomson" userId="f47e08fd4dbc1750" providerId="LiveId" clId="{F9EB27FA-A18E-4724-90E3-C8B4A87D3940}" dt="2021-11-16T18:53:07.795" v="11" actId="26606"/>
          <ac:spMkLst>
            <pc:docMk/>
            <pc:sldMk cId="2645216634" sldId="278"/>
            <ac:spMk id="12" creationId="{3EBE8569-6AEC-4B8C-8D53-2DE337CDBA65}"/>
          </ac:spMkLst>
        </pc:spChg>
        <pc:spChg chg="add mod">
          <ac:chgData name="Jennifer Thomson" userId="f47e08fd4dbc1750" providerId="LiveId" clId="{F9EB27FA-A18E-4724-90E3-C8B4A87D3940}" dt="2021-11-16T18:54:19.576" v="12" actId="207"/>
          <ac:spMkLst>
            <pc:docMk/>
            <pc:sldMk cId="2645216634" sldId="278"/>
            <ac:spMk id="14" creationId="{55D4142C-5077-457F-A6AD-3FECFDB39685}"/>
          </ac:spMkLst>
        </pc:spChg>
        <pc:spChg chg="add mod">
          <ac:chgData name="Jennifer Thomson" userId="f47e08fd4dbc1750" providerId="LiveId" clId="{F9EB27FA-A18E-4724-90E3-C8B4A87D3940}" dt="2021-11-16T18:54:32.462" v="14" actId="208"/>
          <ac:spMkLst>
            <pc:docMk/>
            <pc:sldMk cId="2645216634" sldId="278"/>
            <ac:spMk id="16" creationId="{7A5F0580-5EE9-419F-96EE-B6529EF6E7D0}"/>
          </ac:spMkLst>
        </pc:spChg>
        <pc:picChg chg="mod">
          <ac:chgData name="Jennifer Thomson" userId="f47e08fd4dbc1750" providerId="LiveId" clId="{F9EB27FA-A18E-4724-90E3-C8B4A87D3940}" dt="2021-11-16T18:54:37.897" v="18" actId="1076"/>
          <ac:picMkLst>
            <pc:docMk/>
            <pc:sldMk cId="2645216634" sldId="278"/>
            <ac:picMk id="5" creationId="{FD46BCE7-601A-4817-A24B-E9F9AEB0B0B5}"/>
          </ac:picMkLst>
        </pc:picChg>
      </pc:sldChg>
      <pc:sldChg chg="addSp modSp mod">
        <pc:chgData name="Jennifer Thomson" userId="f47e08fd4dbc1750" providerId="LiveId" clId="{F9EB27FA-A18E-4724-90E3-C8B4A87D3940}" dt="2021-11-16T18:55:33.176" v="24" actId="208"/>
        <pc:sldMkLst>
          <pc:docMk/>
          <pc:sldMk cId="406540989" sldId="279"/>
        </pc:sldMkLst>
        <pc:spChg chg="add mod">
          <ac:chgData name="Jennifer Thomson" userId="f47e08fd4dbc1750" providerId="LiveId" clId="{F9EB27FA-A18E-4724-90E3-C8B4A87D3940}" dt="2021-11-16T18:55:17.049" v="20" actId="207"/>
          <ac:spMkLst>
            <pc:docMk/>
            <pc:sldMk cId="406540989" sldId="279"/>
            <ac:spMk id="73" creationId="{7F57BEA8-497D-4AA8-8A18-BDCD696B25FE}"/>
          </ac:spMkLst>
        </pc:spChg>
        <pc:cxnChg chg="add mod">
          <ac:chgData name="Jennifer Thomson" userId="f47e08fd4dbc1750" providerId="LiveId" clId="{F9EB27FA-A18E-4724-90E3-C8B4A87D3940}" dt="2021-11-16T18:55:33.176" v="24" actId="208"/>
          <ac:cxnSpMkLst>
            <pc:docMk/>
            <pc:sldMk cId="406540989" sldId="279"/>
            <ac:cxnSpMk id="71" creationId="{D2E961F1-4A28-4A5F-BBD4-6E400E5E6C75}"/>
          </ac:cxnSpMkLst>
        </pc:cxnChg>
        <pc:cxnChg chg="add mod">
          <ac:chgData name="Jennifer Thomson" userId="f47e08fd4dbc1750" providerId="LiveId" clId="{F9EB27FA-A18E-4724-90E3-C8B4A87D3940}" dt="2021-11-16T18:55:23.900" v="22" actId="208"/>
          <ac:cxnSpMkLst>
            <pc:docMk/>
            <pc:sldMk cId="406540989" sldId="279"/>
            <ac:cxnSpMk id="75" creationId="{A82415D3-DDE5-4D63-8CB3-23A5EC581B27}"/>
          </ac:cxnSpMkLst>
        </pc:cxnChg>
        <pc:cxnChg chg="add mod">
          <ac:chgData name="Jennifer Thomson" userId="f47e08fd4dbc1750" providerId="LiveId" clId="{F9EB27FA-A18E-4724-90E3-C8B4A87D3940}" dt="2021-11-16T18:55:27.408" v="23" actId="208"/>
          <ac:cxnSpMkLst>
            <pc:docMk/>
            <pc:sldMk cId="406540989" sldId="279"/>
            <ac:cxnSpMk id="77" creationId="{AD7193FB-6AE6-4B3B-8F89-56B55DD63B4D}"/>
          </ac:cxnSpMkLst>
        </pc:cxnChg>
      </pc:sldChg>
      <pc:sldChg chg="modSp mod">
        <pc:chgData name="Jennifer Thomson" userId="f47e08fd4dbc1750" providerId="LiveId" clId="{F9EB27FA-A18E-4724-90E3-C8B4A87D3940}" dt="2021-11-17T10:02:31.348" v="210" actId="113"/>
        <pc:sldMkLst>
          <pc:docMk/>
          <pc:sldMk cId="2228339737" sldId="280"/>
        </pc:sldMkLst>
        <pc:spChg chg="mod">
          <ac:chgData name="Jennifer Thomson" userId="f47e08fd4dbc1750" providerId="LiveId" clId="{F9EB27FA-A18E-4724-90E3-C8B4A87D3940}" dt="2021-11-17T10:02:31.348" v="210" actId="113"/>
          <ac:spMkLst>
            <pc:docMk/>
            <pc:sldMk cId="2228339737" sldId="280"/>
            <ac:spMk id="3" creationId="{E526D608-9586-4272-8D02-4E5BE868A204}"/>
          </ac:spMkLst>
        </pc:spChg>
        <pc:spChg chg="mod">
          <ac:chgData name="Jennifer Thomson" userId="f47e08fd4dbc1750" providerId="LiveId" clId="{F9EB27FA-A18E-4724-90E3-C8B4A87D3940}" dt="2021-11-16T18:55:42.647" v="26" actId="208"/>
          <ac:spMkLst>
            <pc:docMk/>
            <pc:sldMk cId="2228339737" sldId="280"/>
            <ac:spMk id="10" creationId="{DAAE4CDD-124C-4DCF-9584-B6033B545DD5}"/>
          </ac:spMkLst>
        </pc:spChg>
      </pc:sldChg>
      <pc:sldChg chg="addSp delSp modSp mod setClrOvrMap">
        <pc:chgData name="Jennifer Thomson" userId="f47e08fd4dbc1750" providerId="LiveId" clId="{F9EB27FA-A18E-4724-90E3-C8B4A87D3940}" dt="2021-11-17T10:18:34.284" v="460" actId="120"/>
        <pc:sldMkLst>
          <pc:docMk/>
          <pc:sldMk cId="2874975315" sldId="282"/>
        </pc:sldMkLst>
        <pc:spChg chg="mod ord">
          <ac:chgData name="Jennifer Thomson" userId="f47e08fd4dbc1750" providerId="LiveId" clId="{F9EB27FA-A18E-4724-90E3-C8B4A87D3940}" dt="2021-11-17T10:07:27.495" v="231" actId="26606"/>
          <ac:spMkLst>
            <pc:docMk/>
            <pc:sldMk cId="2874975315" sldId="282"/>
            <ac:spMk id="2" creationId="{00B8BAD4-CB9D-4C79-B2A9-CB8902FCCF0F}"/>
          </ac:spMkLst>
        </pc:spChg>
        <pc:spChg chg="mod ord">
          <ac:chgData name="Jennifer Thomson" userId="f47e08fd4dbc1750" providerId="LiveId" clId="{F9EB27FA-A18E-4724-90E3-C8B4A87D3940}" dt="2021-11-17T10:18:34.284" v="460" actId="120"/>
          <ac:spMkLst>
            <pc:docMk/>
            <pc:sldMk cId="2874975315" sldId="282"/>
            <ac:spMk id="3" creationId="{92F337F5-66A0-4867-A784-760D7278AFAB}"/>
          </ac:spMkLst>
        </pc:spChg>
        <pc:spChg chg="del">
          <ac:chgData name="Jennifer Thomson" userId="f47e08fd4dbc1750" providerId="LiveId" clId="{F9EB27FA-A18E-4724-90E3-C8B4A87D3940}" dt="2021-11-17T10:04:11.983" v="215" actId="26606"/>
          <ac:spMkLst>
            <pc:docMk/>
            <pc:sldMk cId="2874975315" sldId="282"/>
            <ac:spMk id="71" creationId="{81AEB8A9-B768-4E30-BA55-D919E6687343}"/>
          </ac:spMkLst>
        </pc:spChg>
        <pc:spChg chg="add del">
          <ac:chgData name="Jennifer Thomson" userId="f47e08fd4dbc1750" providerId="LiveId" clId="{F9EB27FA-A18E-4724-90E3-C8B4A87D3940}" dt="2021-11-17T10:07:27.495" v="231" actId="26606"/>
          <ac:spMkLst>
            <pc:docMk/>
            <pc:sldMk cId="2874975315" sldId="282"/>
            <ac:spMk id="76" creationId="{4038CB10-1F5C-4D54-9DF7-12586DE5B007}"/>
          </ac:spMkLst>
        </pc:spChg>
        <pc:spChg chg="add del">
          <ac:chgData name="Jennifer Thomson" userId="f47e08fd4dbc1750" providerId="LiveId" clId="{F9EB27FA-A18E-4724-90E3-C8B4A87D3940}" dt="2021-11-17T10:07:27.495" v="231" actId="26606"/>
          <ac:spMkLst>
            <pc:docMk/>
            <pc:sldMk cId="2874975315" sldId="282"/>
            <ac:spMk id="78" creationId="{73ED6512-6858-4552-B699-9A97FE9A4EA2}"/>
          </ac:spMkLst>
        </pc:spChg>
        <pc:spChg chg="add del">
          <ac:chgData name="Jennifer Thomson" userId="f47e08fd4dbc1750" providerId="LiveId" clId="{F9EB27FA-A18E-4724-90E3-C8B4A87D3940}" dt="2021-11-17T10:05:28.900" v="218" actId="26606"/>
          <ac:spMkLst>
            <pc:docMk/>
            <pc:sldMk cId="2874975315" sldId="282"/>
            <ac:spMk id="83" creationId="{C5E6CFF1-2F42-4E10-9A97-F116F46F53FE}"/>
          </ac:spMkLst>
        </pc:spChg>
        <pc:spChg chg="add del mod">
          <ac:chgData name="Jennifer Thomson" userId="f47e08fd4dbc1750" providerId="LiveId" clId="{F9EB27FA-A18E-4724-90E3-C8B4A87D3940}" dt="2021-11-17T10:07:29.058" v="233" actId="207"/>
          <ac:spMkLst>
            <pc:docMk/>
            <pc:sldMk cId="2874975315" sldId="282"/>
            <ac:spMk id="87" creationId="{4038CB10-1F5C-4D54-9DF7-12586DE5B007}"/>
          </ac:spMkLst>
        </pc:spChg>
        <pc:spChg chg="add del mod">
          <ac:chgData name="Jennifer Thomson" userId="f47e08fd4dbc1750" providerId="LiveId" clId="{F9EB27FA-A18E-4724-90E3-C8B4A87D3940}" dt="2021-11-17T10:07:28.221" v="232" actId="207"/>
          <ac:spMkLst>
            <pc:docMk/>
            <pc:sldMk cId="2874975315" sldId="282"/>
            <ac:spMk id="88" creationId="{73ED6512-6858-4552-B699-9A97FE9A4EA2}"/>
          </ac:spMkLst>
        </pc:spChg>
        <pc:spChg chg="add del">
          <ac:chgData name="Jennifer Thomson" userId="f47e08fd4dbc1750" providerId="LiveId" clId="{F9EB27FA-A18E-4724-90E3-C8B4A87D3940}" dt="2021-11-17T10:07:16.764" v="223" actId="26606"/>
          <ac:spMkLst>
            <pc:docMk/>
            <pc:sldMk cId="2874975315" sldId="282"/>
            <ac:spMk id="93" creationId="{25E8815A-9407-4234-B08F-A1E49DCD7F37}"/>
          </ac:spMkLst>
        </pc:spChg>
        <pc:spChg chg="add del">
          <ac:chgData name="Jennifer Thomson" userId="f47e08fd4dbc1750" providerId="LiveId" clId="{F9EB27FA-A18E-4724-90E3-C8B4A87D3940}" dt="2021-11-17T10:07:16.764" v="223" actId="26606"/>
          <ac:spMkLst>
            <pc:docMk/>
            <pc:sldMk cId="2874975315" sldId="282"/>
            <ac:spMk id="95" creationId="{AD72D4D1-076F-49D3-9889-EFC4F6D7CA66}"/>
          </ac:spMkLst>
        </pc:spChg>
        <pc:spChg chg="add del">
          <ac:chgData name="Jennifer Thomson" userId="f47e08fd4dbc1750" providerId="LiveId" clId="{F9EB27FA-A18E-4724-90E3-C8B4A87D3940}" dt="2021-11-17T10:07:16.764" v="223" actId="26606"/>
          <ac:spMkLst>
            <pc:docMk/>
            <pc:sldMk cId="2874975315" sldId="282"/>
            <ac:spMk id="97" creationId="{C9C56819-FD02-4626-ABF5-85C7463C990D}"/>
          </ac:spMkLst>
        </pc:spChg>
        <pc:spChg chg="add del">
          <ac:chgData name="Jennifer Thomson" userId="f47e08fd4dbc1750" providerId="LiveId" clId="{F9EB27FA-A18E-4724-90E3-C8B4A87D3940}" dt="2021-11-17T10:07:21.851" v="225" actId="26606"/>
          <ac:spMkLst>
            <pc:docMk/>
            <pc:sldMk cId="2874975315" sldId="282"/>
            <ac:spMk id="99" creationId="{4038CB10-1F5C-4D54-9DF7-12586DE5B007}"/>
          </ac:spMkLst>
        </pc:spChg>
        <pc:spChg chg="add del">
          <ac:chgData name="Jennifer Thomson" userId="f47e08fd4dbc1750" providerId="LiveId" clId="{F9EB27FA-A18E-4724-90E3-C8B4A87D3940}" dt="2021-11-17T10:07:21.851" v="225" actId="26606"/>
          <ac:spMkLst>
            <pc:docMk/>
            <pc:sldMk cId="2874975315" sldId="282"/>
            <ac:spMk id="100" creationId="{73ED6512-6858-4552-B699-9A97FE9A4EA2}"/>
          </ac:spMkLst>
        </pc:spChg>
        <pc:picChg chg="add mod">
          <ac:chgData name="Jennifer Thomson" userId="f47e08fd4dbc1750" providerId="LiveId" clId="{F9EB27FA-A18E-4724-90E3-C8B4A87D3940}" dt="2021-11-17T10:07:16.764" v="223" actId="26606"/>
          <ac:picMkLst>
            <pc:docMk/>
            <pc:sldMk cId="2874975315" sldId="282"/>
            <ac:picMk id="5" creationId="{B1C873C3-6398-443B-868C-DC679EC22F7F}"/>
          </ac:picMkLst>
        </pc:picChg>
        <pc:picChg chg="del mod">
          <ac:chgData name="Jennifer Thomson" userId="f47e08fd4dbc1750" providerId="LiveId" clId="{F9EB27FA-A18E-4724-90E3-C8B4A87D3940}" dt="2021-11-17T10:03:38.980" v="214" actId="478"/>
          <ac:picMkLst>
            <pc:docMk/>
            <pc:sldMk cId="2874975315" sldId="282"/>
            <ac:picMk id="6146" creationId="{5C6D361F-2E4A-421B-AABA-74416F6FAEC6}"/>
          </ac:picMkLst>
        </pc:picChg>
        <pc:cxnChg chg="add del">
          <ac:chgData name="Jennifer Thomson" userId="f47e08fd4dbc1750" providerId="LiveId" clId="{F9EB27FA-A18E-4724-90E3-C8B4A87D3940}" dt="2021-11-17T10:05:28.900" v="218" actId="26606"/>
          <ac:cxnSpMkLst>
            <pc:docMk/>
            <pc:sldMk cId="2874975315" sldId="282"/>
            <ac:cxnSpMk id="85" creationId="{67182200-4859-4C8D-BCBB-55B245C28BA3}"/>
          </ac:cxnSpMkLst>
        </pc:cxnChg>
      </pc:sldChg>
      <pc:sldChg chg="addSp modSp mod setBg">
        <pc:chgData name="Jennifer Thomson" userId="f47e08fd4dbc1750" providerId="LiveId" clId="{F9EB27FA-A18E-4724-90E3-C8B4A87D3940}" dt="2021-11-16T18:56:09.842" v="27" actId="26606"/>
        <pc:sldMkLst>
          <pc:docMk/>
          <pc:sldMk cId="2438565914" sldId="283"/>
        </pc:sldMkLst>
        <pc:spChg chg="mod">
          <ac:chgData name="Jennifer Thomson" userId="f47e08fd4dbc1750" providerId="LiveId" clId="{F9EB27FA-A18E-4724-90E3-C8B4A87D3940}" dt="2021-11-16T18:56:09.842" v="27" actId="26606"/>
          <ac:spMkLst>
            <pc:docMk/>
            <pc:sldMk cId="2438565914" sldId="283"/>
            <ac:spMk id="2" creationId="{3831E085-F62A-45DF-8BC3-2838F96554AF}"/>
          </ac:spMkLst>
        </pc:spChg>
        <pc:spChg chg="add">
          <ac:chgData name="Jennifer Thomson" userId="f47e08fd4dbc1750" providerId="LiveId" clId="{F9EB27FA-A18E-4724-90E3-C8B4A87D3940}" dt="2021-11-16T18:56:09.842" v="27" actId="26606"/>
          <ac:spMkLst>
            <pc:docMk/>
            <pc:sldMk cId="2438565914" sldId="283"/>
            <ac:spMk id="7" creationId="{D278ADA9-6383-4BDD-80D2-8899A402687B}"/>
          </ac:spMkLst>
        </pc:spChg>
        <pc:spChg chg="add">
          <ac:chgData name="Jennifer Thomson" userId="f47e08fd4dbc1750" providerId="LiveId" clId="{F9EB27FA-A18E-4724-90E3-C8B4A87D3940}" dt="2021-11-16T18:56:09.842" v="27" actId="26606"/>
          <ac:spMkLst>
            <pc:docMk/>
            <pc:sldMk cId="2438565914" sldId="283"/>
            <ac:spMk id="9" creationId="{484B7147-B0F6-40ED-B5A2-FF72BC8198B6}"/>
          </ac:spMkLst>
        </pc:spChg>
        <pc:spChg chg="add">
          <ac:chgData name="Jennifer Thomson" userId="f47e08fd4dbc1750" providerId="LiveId" clId="{F9EB27FA-A18E-4724-90E3-C8B4A87D3940}" dt="2021-11-16T18:56:09.842" v="27" actId="26606"/>
          <ac:spMkLst>
            <pc:docMk/>
            <pc:sldMk cId="2438565914" sldId="283"/>
            <ac:spMk id="11" creationId="{B36D2DE0-0628-4A9A-A59D-7BA8B5EB3022}"/>
          </ac:spMkLst>
        </pc:spChg>
        <pc:spChg chg="add">
          <ac:chgData name="Jennifer Thomson" userId="f47e08fd4dbc1750" providerId="LiveId" clId="{F9EB27FA-A18E-4724-90E3-C8B4A87D3940}" dt="2021-11-16T18:56:09.842" v="27" actId="26606"/>
          <ac:spMkLst>
            <pc:docMk/>
            <pc:sldMk cId="2438565914" sldId="283"/>
            <ac:spMk id="13" creationId="{48E405C9-94BE-41DA-928C-DEC9A8550E9F}"/>
          </ac:spMkLst>
        </pc:spChg>
        <pc:spChg chg="add">
          <ac:chgData name="Jennifer Thomson" userId="f47e08fd4dbc1750" providerId="LiveId" clId="{F9EB27FA-A18E-4724-90E3-C8B4A87D3940}" dt="2021-11-16T18:56:09.842" v="27" actId="26606"/>
          <ac:spMkLst>
            <pc:docMk/>
            <pc:sldMk cId="2438565914" sldId="283"/>
            <ac:spMk id="15" creationId="{D2091A72-D5BB-42AC-8FD3-F7747D90861E}"/>
          </ac:spMkLst>
        </pc:spChg>
        <pc:spChg chg="add">
          <ac:chgData name="Jennifer Thomson" userId="f47e08fd4dbc1750" providerId="LiveId" clId="{F9EB27FA-A18E-4724-90E3-C8B4A87D3940}" dt="2021-11-16T18:56:09.842" v="27" actId="26606"/>
          <ac:spMkLst>
            <pc:docMk/>
            <pc:sldMk cId="2438565914" sldId="283"/>
            <ac:spMk id="17" creationId="{6ED12BFC-A737-46AF-8411-481112D54B0C}"/>
          </ac:spMkLst>
        </pc:spChg>
      </pc:sldChg>
    </pc:docChg>
  </pc:docChgLst>
  <pc:docChgLst>
    <pc:chgData name="Jennifer Thomson" userId="f47e08fd4dbc1750" providerId="LiveId" clId="{ED8C5B6B-5EA4-4F3F-9989-B6A684EF5A6B}"/>
    <pc:docChg chg="modSld">
      <pc:chgData name="Jennifer Thomson" userId="f47e08fd4dbc1750" providerId="LiveId" clId="{ED8C5B6B-5EA4-4F3F-9989-B6A684EF5A6B}" dt="2021-12-29T13:58:58.854" v="1" actId="1076"/>
      <pc:docMkLst>
        <pc:docMk/>
      </pc:docMkLst>
      <pc:sldChg chg="modSp mod">
        <pc:chgData name="Jennifer Thomson" userId="f47e08fd4dbc1750" providerId="LiveId" clId="{ED8C5B6B-5EA4-4F3F-9989-B6A684EF5A6B}" dt="2021-12-29T13:58:58.854" v="1" actId="1076"/>
        <pc:sldMkLst>
          <pc:docMk/>
          <pc:sldMk cId="1695146160" sldId="257"/>
        </pc:sldMkLst>
        <pc:spChg chg="mod">
          <ac:chgData name="Jennifer Thomson" userId="f47e08fd4dbc1750" providerId="LiveId" clId="{ED8C5B6B-5EA4-4F3F-9989-B6A684EF5A6B}" dt="2021-12-29T13:58:58.854" v="1" actId="1076"/>
          <ac:spMkLst>
            <pc:docMk/>
            <pc:sldMk cId="1695146160" sldId="257"/>
            <ac:spMk id="2" creationId="{CC75927D-1836-48CE-848A-F781219E145A}"/>
          </ac:spMkLst>
        </pc:spChg>
        <pc:graphicFrameChg chg="mod">
          <ac:chgData name="Jennifer Thomson" userId="f47e08fd4dbc1750" providerId="LiveId" clId="{ED8C5B6B-5EA4-4F3F-9989-B6A684EF5A6B}" dt="2021-12-29T13:58:57.122" v="0"/>
          <ac:graphicFrameMkLst>
            <pc:docMk/>
            <pc:sldMk cId="1695146160" sldId="257"/>
            <ac:graphicFrameMk id="32" creationId="{AEEAB46E-BC05-4285-A00B-889EC3D02113}"/>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B30184-B529-47F3-AB9B-64BE286A1F0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1CB1F53-7D14-4209-8E26-C15B575157F2}">
      <dgm:prSet/>
      <dgm:spPr>
        <a:solidFill>
          <a:schemeClr val="accent4">
            <a:lumMod val="50000"/>
            <a:lumOff val="50000"/>
          </a:schemeClr>
        </a:solidFill>
      </dgm:spPr>
      <dgm:t>
        <a:bodyPr/>
        <a:lstStyle/>
        <a:p>
          <a:r>
            <a:rPr lang="en-GB" dirty="0"/>
            <a:t>University Challenge </a:t>
          </a:r>
          <a:endParaRPr lang="en-US" dirty="0"/>
        </a:p>
      </dgm:t>
    </dgm:pt>
    <dgm:pt modelId="{105B9D5B-9EE7-4A98-88B0-D418E2626357}" type="parTrans" cxnId="{D910BEAA-6633-4376-9160-74D7B7E8B6CE}">
      <dgm:prSet/>
      <dgm:spPr/>
      <dgm:t>
        <a:bodyPr/>
        <a:lstStyle/>
        <a:p>
          <a:endParaRPr lang="en-US"/>
        </a:p>
      </dgm:t>
    </dgm:pt>
    <dgm:pt modelId="{29C2429D-9352-4C24-8220-B3432C5A026E}" type="sibTrans" cxnId="{D910BEAA-6633-4376-9160-74D7B7E8B6CE}">
      <dgm:prSet/>
      <dgm:spPr/>
      <dgm:t>
        <a:bodyPr/>
        <a:lstStyle/>
        <a:p>
          <a:endParaRPr lang="en-US"/>
        </a:p>
      </dgm:t>
    </dgm:pt>
    <dgm:pt modelId="{1A263272-73DF-4336-8A22-6A52F6D81A42}">
      <dgm:prSet/>
      <dgm:spPr>
        <a:solidFill>
          <a:schemeClr val="bg2"/>
        </a:solidFill>
      </dgm:spPr>
      <dgm:t>
        <a:bodyPr/>
        <a:lstStyle/>
        <a:p>
          <a:r>
            <a:rPr lang="en-GB"/>
            <a:t>Fight for the Night </a:t>
          </a:r>
          <a:endParaRPr lang="en-US"/>
        </a:p>
      </dgm:t>
    </dgm:pt>
    <dgm:pt modelId="{12C9B985-71E4-4120-B031-993E401E4829}" type="parTrans" cxnId="{B91328B3-D817-4124-95CB-AD6A12F81193}">
      <dgm:prSet/>
      <dgm:spPr/>
      <dgm:t>
        <a:bodyPr/>
        <a:lstStyle/>
        <a:p>
          <a:endParaRPr lang="en-US"/>
        </a:p>
      </dgm:t>
    </dgm:pt>
    <dgm:pt modelId="{52D0B96F-5ECB-4285-BD60-96A56BBBD08C}" type="sibTrans" cxnId="{B91328B3-D817-4124-95CB-AD6A12F81193}">
      <dgm:prSet/>
      <dgm:spPr/>
      <dgm:t>
        <a:bodyPr/>
        <a:lstStyle/>
        <a:p>
          <a:endParaRPr lang="en-US"/>
        </a:p>
      </dgm:t>
    </dgm:pt>
    <dgm:pt modelId="{9F3744CD-CDC4-4248-A66E-377C952C4A99}">
      <dgm:prSet/>
      <dgm:spPr>
        <a:solidFill>
          <a:schemeClr val="accent3"/>
        </a:solidFill>
      </dgm:spPr>
      <dgm:t>
        <a:bodyPr/>
        <a:lstStyle/>
        <a:p>
          <a:r>
            <a:rPr lang="en-GB" dirty="0"/>
            <a:t>Centre for Sustainable Development </a:t>
          </a:r>
          <a:endParaRPr lang="en-US" dirty="0"/>
        </a:p>
      </dgm:t>
    </dgm:pt>
    <dgm:pt modelId="{4D25B115-B1F9-4BEE-8313-E0081D2F4111}" type="parTrans" cxnId="{E5208FC9-584F-4153-AFED-8EA02C2C1C61}">
      <dgm:prSet/>
      <dgm:spPr/>
      <dgm:t>
        <a:bodyPr/>
        <a:lstStyle/>
        <a:p>
          <a:endParaRPr lang="en-US"/>
        </a:p>
      </dgm:t>
    </dgm:pt>
    <dgm:pt modelId="{4DD32702-7A87-4FDF-9964-5458201ABB61}" type="sibTrans" cxnId="{E5208FC9-584F-4153-AFED-8EA02C2C1C61}">
      <dgm:prSet/>
      <dgm:spPr/>
      <dgm:t>
        <a:bodyPr/>
        <a:lstStyle/>
        <a:p>
          <a:endParaRPr lang="en-US"/>
        </a:p>
      </dgm:t>
    </dgm:pt>
    <dgm:pt modelId="{C0224332-5C52-4F8D-A9DD-7DA26FE4DCBF}">
      <dgm:prSet/>
      <dgm:spPr>
        <a:solidFill>
          <a:srgbClr val="6CADDD"/>
        </a:solidFill>
      </dgm:spPr>
      <dgm:t>
        <a:bodyPr/>
        <a:lstStyle/>
        <a:p>
          <a:r>
            <a:rPr lang="en-GB"/>
            <a:t>Societies Membership Proposal </a:t>
          </a:r>
          <a:endParaRPr lang="en-US"/>
        </a:p>
      </dgm:t>
    </dgm:pt>
    <dgm:pt modelId="{0FDAA747-7EAB-4818-A542-69C993023393}" type="parTrans" cxnId="{FCD7330F-71C9-49AC-93DA-CD3D80E8D557}">
      <dgm:prSet/>
      <dgm:spPr/>
      <dgm:t>
        <a:bodyPr/>
        <a:lstStyle/>
        <a:p>
          <a:endParaRPr lang="en-US"/>
        </a:p>
      </dgm:t>
    </dgm:pt>
    <dgm:pt modelId="{FF1CF174-FC46-4A41-8409-0319B4050428}" type="sibTrans" cxnId="{FCD7330F-71C9-49AC-93DA-CD3D80E8D557}">
      <dgm:prSet/>
      <dgm:spPr/>
      <dgm:t>
        <a:bodyPr/>
        <a:lstStyle/>
        <a:p>
          <a:endParaRPr lang="en-US"/>
        </a:p>
      </dgm:t>
    </dgm:pt>
    <dgm:pt modelId="{0C85B8EB-A707-4C81-922C-5A6DDA5E16F4}">
      <dgm:prSet/>
      <dgm:spPr>
        <a:solidFill>
          <a:schemeClr val="accent1"/>
        </a:solidFill>
      </dgm:spPr>
      <dgm:t>
        <a:bodyPr/>
        <a:lstStyle/>
        <a:p>
          <a:r>
            <a:rPr lang="en-GB"/>
            <a:t>Active and Engaged Opportunities:</a:t>
          </a:r>
          <a:endParaRPr lang="en-US"/>
        </a:p>
      </dgm:t>
    </dgm:pt>
    <dgm:pt modelId="{9E7D8643-CD88-4486-8A24-35E684FE0A49}" type="parTrans" cxnId="{0928AE45-ACE0-468E-AF61-F7A427125950}">
      <dgm:prSet/>
      <dgm:spPr/>
      <dgm:t>
        <a:bodyPr/>
        <a:lstStyle/>
        <a:p>
          <a:endParaRPr lang="en-US"/>
        </a:p>
      </dgm:t>
    </dgm:pt>
    <dgm:pt modelId="{B42753AF-06CC-4B58-8F0D-C63E7E4DDBFD}" type="sibTrans" cxnId="{0928AE45-ACE0-468E-AF61-F7A427125950}">
      <dgm:prSet/>
      <dgm:spPr/>
      <dgm:t>
        <a:bodyPr/>
        <a:lstStyle/>
        <a:p>
          <a:endParaRPr lang="en-US"/>
        </a:p>
      </dgm:t>
    </dgm:pt>
    <dgm:pt modelId="{4E0FF973-A614-49FC-B37A-151BCD937292}">
      <dgm:prSet/>
      <dgm:spPr>
        <a:solidFill>
          <a:schemeClr val="accent1"/>
        </a:solidFill>
      </dgm:spPr>
      <dgm:t>
        <a:bodyPr/>
        <a:lstStyle/>
        <a:p>
          <a:r>
            <a:rPr lang="en-GB"/>
            <a:t>Let’s Re-Think Travel Challenge </a:t>
          </a:r>
          <a:endParaRPr lang="en-US"/>
        </a:p>
      </dgm:t>
    </dgm:pt>
    <dgm:pt modelId="{23D1100D-B884-4266-A818-246CFB8DD21B}" type="parTrans" cxnId="{CD0D1A4B-A35D-4CFF-858C-9AF666B3D6C5}">
      <dgm:prSet/>
      <dgm:spPr/>
      <dgm:t>
        <a:bodyPr/>
        <a:lstStyle/>
        <a:p>
          <a:endParaRPr lang="en-US"/>
        </a:p>
      </dgm:t>
    </dgm:pt>
    <dgm:pt modelId="{C658E876-B5BF-452A-9785-4BCC81B4208F}" type="sibTrans" cxnId="{CD0D1A4B-A35D-4CFF-858C-9AF666B3D6C5}">
      <dgm:prSet/>
      <dgm:spPr/>
      <dgm:t>
        <a:bodyPr/>
        <a:lstStyle/>
        <a:p>
          <a:endParaRPr lang="en-US"/>
        </a:p>
      </dgm:t>
    </dgm:pt>
    <dgm:pt modelId="{C0605F7C-93B0-4022-B196-DD402E13B0FE}">
      <dgm:prSet/>
      <dgm:spPr>
        <a:solidFill>
          <a:schemeClr val="accent1"/>
        </a:solidFill>
      </dgm:spPr>
      <dgm:t>
        <a:bodyPr/>
        <a:lstStyle/>
        <a:p>
          <a:r>
            <a:rPr lang="en-GB"/>
            <a:t>Donation Drive </a:t>
          </a:r>
          <a:endParaRPr lang="en-US"/>
        </a:p>
      </dgm:t>
    </dgm:pt>
    <dgm:pt modelId="{D50A67B9-4F21-445B-BFD8-7C5C22E19C5E}" type="parTrans" cxnId="{15E8291A-E871-48DA-ADCA-C9C356D302BF}">
      <dgm:prSet/>
      <dgm:spPr/>
      <dgm:t>
        <a:bodyPr/>
        <a:lstStyle/>
        <a:p>
          <a:endParaRPr lang="en-US"/>
        </a:p>
      </dgm:t>
    </dgm:pt>
    <dgm:pt modelId="{AF03A9B4-9ADC-485E-A9E9-4A1B1084A2A2}" type="sibTrans" cxnId="{15E8291A-E871-48DA-ADCA-C9C356D302BF}">
      <dgm:prSet/>
      <dgm:spPr/>
      <dgm:t>
        <a:bodyPr/>
        <a:lstStyle/>
        <a:p>
          <a:endParaRPr lang="en-US"/>
        </a:p>
      </dgm:t>
    </dgm:pt>
    <dgm:pt modelId="{352711EE-4F56-4B73-A98D-668F670EB8E4}">
      <dgm:prSet/>
      <dgm:spPr>
        <a:solidFill>
          <a:srgbClr val="AA86E1"/>
        </a:solidFill>
      </dgm:spPr>
      <dgm:t>
        <a:bodyPr/>
        <a:lstStyle/>
        <a:p>
          <a:r>
            <a:rPr lang="en-GB" dirty="0"/>
            <a:t>Ask Societies Exec </a:t>
          </a:r>
          <a:endParaRPr lang="en-US" dirty="0"/>
        </a:p>
      </dgm:t>
    </dgm:pt>
    <dgm:pt modelId="{BAB36A18-0F59-4895-B39B-7BE5C17106AC}" type="parTrans" cxnId="{D9A57AC3-5726-419A-91EE-F7C5A9F68481}">
      <dgm:prSet/>
      <dgm:spPr/>
      <dgm:t>
        <a:bodyPr/>
        <a:lstStyle/>
        <a:p>
          <a:endParaRPr lang="en-US"/>
        </a:p>
      </dgm:t>
    </dgm:pt>
    <dgm:pt modelId="{2004EDA7-098E-41F1-82B1-BE3AA55A4CB9}" type="sibTrans" cxnId="{D9A57AC3-5726-419A-91EE-F7C5A9F68481}">
      <dgm:prSet/>
      <dgm:spPr/>
      <dgm:t>
        <a:bodyPr/>
        <a:lstStyle/>
        <a:p>
          <a:endParaRPr lang="en-US"/>
        </a:p>
      </dgm:t>
    </dgm:pt>
    <dgm:pt modelId="{3898C708-1C20-4DB7-B00E-E4E0F70C8211}">
      <dgm:prSet/>
      <dgm:spPr>
        <a:solidFill>
          <a:srgbClr val="E59FCC"/>
        </a:solidFill>
      </dgm:spPr>
      <dgm:t>
        <a:bodyPr/>
        <a:lstStyle/>
        <a:p>
          <a:r>
            <a:rPr lang="en-GB"/>
            <a:t>AOCB</a:t>
          </a:r>
          <a:endParaRPr lang="en-US"/>
        </a:p>
      </dgm:t>
    </dgm:pt>
    <dgm:pt modelId="{5A8FCA5D-F2F4-4EC3-8111-E62722A0A2AD}" type="parTrans" cxnId="{5A849FCC-410A-4A3A-975C-216B421B1091}">
      <dgm:prSet/>
      <dgm:spPr/>
      <dgm:t>
        <a:bodyPr/>
        <a:lstStyle/>
        <a:p>
          <a:endParaRPr lang="en-US"/>
        </a:p>
      </dgm:t>
    </dgm:pt>
    <dgm:pt modelId="{023F71E5-F4BF-4585-BFDD-0B1EDC93677C}" type="sibTrans" cxnId="{5A849FCC-410A-4A3A-975C-216B421B1091}">
      <dgm:prSet/>
      <dgm:spPr/>
      <dgm:t>
        <a:bodyPr/>
        <a:lstStyle/>
        <a:p>
          <a:endParaRPr lang="en-US"/>
        </a:p>
      </dgm:t>
    </dgm:pt>
    <dgm:pt modelId="{43B1C351-348C-4293-921F-63A9A7933780}" type="pres">
      <dgm:prSet presAssocID="{58B30184-B529-47F3-AB9B-64BE286A1F0C}" presName="diagram" presStyleCnt="0">
        <dgm:presLayoutVars>
          <dgm:dir/>
          <dgm:resizeHandles val="exact"/>
        </dgm:presLayoutVars>
      </dgm:prSet>
      <dgm:spPr/>
    </dgm:pt>
    <dgm:pt modelId="{00C8C3EB-5586-4F52-8C61-5D32F59B09C3}" type="pres">
      <dgm:prSet presAssocID="{31CB1F53-7D14-4209-8E26-C15B575157F2}" presName="node" presStyleLbl="node1" presStyleIdx="0" presStyleCnt="7" custLinFactNeighborY="3284">
        <dgm:presLayoutVars>
          <dgm:bulletEnabled val="1"/>
        </dgm:presLayoutVars>
      </dgm:prSet>
      <dgm:spPr/>
    </dgm:pt>
    <dgm:pt modelId="{E4E225B2-0760-40E0-9D6D-A4651991A41E}" type="pres">
      <dgm:prSet presAssocID="{29C2429D-9352-4C24-8220-B3432C5A026E}" presName="sibTrans" presStyleCnt="0"/>
      <dgm:spPr/>
    </dgm:pt>
    <dgm:pt modelId="{66F1DD8E-C3CE-4C7D-9937-2EDFD456802A}" type="pres">
      <dgm:prSet presAssocID="{1A263272-73DF-4336-8A22-6A52F6D81A42}" presName="node" presStyleLbl="node1" presStyleIdx="1" presStyleCnt="7">
        <dgm:presLayoutVars>
          <dgm:bulletEnabled val="1"/>
        </dgm:presLayoutVars>
      </dgm:prSet>
      <dgm:spPr/>
    </dgm:pt>
    <dgm:pt modelId="{353524C1-D9FF-41B4-9B0F-A8EDA1207683}" type="pres">
      <dgm:prSet presAssocID="{52D0B96F-5ECB-4285-BD60-96A56BBBD08C}" presName="sibTrans" presStyleCnt="0"/>
      <dgm:spPr/>
    </dgm:pt>
    <dgm:pt modelId="{C8601325-B379-4BC5-B059-F92FB35DD68E}" type="pres">
      <dgm:prSet presAssocID="{9F3744CD-CDC4-4248-A66E-377C952C4A99}" presName="node" presStyleLbl="node1" presStyleIdx="2" presStyleCnt="7">
        <dgm:presLayoutVars>
          <dgm:bulletEnabled val="1"/>
        </dgm:presLayoutVars>
      </dgm:prSet>
      <dgm:spPr/>
    </dgm:pt>
    <dgm:pt modelId="{8BE16B1B-26DC-417B-BC41-EDB77B708E16}" type="pres">
      <dgm:prSet presAssocID="{4DD32702-7A87-4FDF-9964-5458201ABB61}" presName="sibTrans" presStyleCnt="0"/>
      <dgm:spPr/>
    </dgm:pt>
    <dgm:pt modelId="{F34A2831-4D46-4D36-8610-57E3F008F5B8}" type="pres">
      <dgm:prSet presAssocID="{C0224332-5C52-4F8D-A9DD-7DA26FE4DCBF}" presName="node" presStyleLbl="node1" presStyleIdx="3" presStyleCnt="7">
        <dgm:presLayoutVars>
          <dgm:bulletEnabled val="1"/>
        </dgm:presLayoutVars>
      </dgm:prSet>
      <dgm:spPr/>
    </dgm:pt>
    <dgm:pt modelId="{54B7C29A-8A4A-4E3E-AFB8-D06BF11D9298}" type="pres">
      <dgm:prSet presAssocID="{FF1CF174-FC46-4A41-8409-0319B4050428}" presName="sibTrans" presStyleCnt="0"/>
      <dgm:spPr/>
    </dgm:pt>
    <dgm:pt modelId="{C38DB343-EFAB-4C3D-B20C-63E236AA9D0B}" type="pres">
      <dgm:prSet presAssocID="{0C85B8EB-A707-4C81-922C-5A6DDA5E16F4}" presName="node" presStyleLbl="node1" presStyleIdx="4" presStyleCnt="7">
        <dgm:presLayoutVars>
          <dgm:bulletEnabled val="1"/>
        </dgm:presLayoutVars>
      </dgm:prSet>
      <dgm:spPr/>
    </dgm:pt>
    <dgm:pt modelId="{FCDBF8C6-8E38-44A3-9A81-0CB9F93CB3A3}" type="pres">
      <dgm:prSet presAssocID="{B42753AF-06CC-4B58-8F0D-C63E7E4DDBFD}" presName="sibTrans" presStyleCnt="0"/>
      <dgm:spPr/>
    </dgm:pt>
    <dgm:pt modelId="{F3E64852-AE71-404E-948A-988149AE6E30}" type="pres">
      <dgm:prSet presAssocID="{352711EE-4F56-4B73-A98D-668F670EB8E4}" presName="node" presStyleLbl="node1" presStyleIdx="5" presStyleCnt="7">
        <dgm:presLayoutVars>
          <dgm:bulletEnabled val="1"/>
        </dgm:presLayoutVars>
      </dgm:prSet>
      <dgm:spPr/>
    </dgm:pt>
    <dgm:pt modelId="{34727258-FE94-44E8-8BD8-7EC0E3853CC1}" type="pres">
      <dgm:prSet presAssocID="{2004EDA7-098E-41F1-82B1-BE3AA55A4CB9}" presName="sibTrans" presStyleCnt="0"/>
      <dgm:spPr/>
    </dgm:pt>
    <dgm:pt modelId="{A8D87F11-FF96-429C-916D-866C6CC38888}" type="pres">
      <dgm:prSet presAssocID="{3898C708-1C20-4DB7-B00E-E4E0F70C8211}" presName="node" presStyleLbl="node1" presStyleIdx="6" presStyleCnt="7">
        <dgm:presLayoutVars>
          <dgm:bulletEnabled val="1"/>
        </dgm:presLayoutVars>
      </dgm:prSet>
      <dgm:spPr/>
    </dgm:pt>
  </dgm:ptLst>
  <dgm:cxnLst>
    <dgm:cxn modelId="{DA03670D-AF03-4FD7-B522-E58F8449F579}" type="presOf" srcId="{C0224332-5C52-4F8D-A9DD-7DA26FE4DCBF}" destId="{F34A2831-4D46-4D36-8610-57E3F008F5B8}" srcOrd="0" destOrd="0" presId="urn:microsoft.com/office/officeart/2005/8/layout/default"/>
    <dgm:cxn modelId="{FCD7330F-71C9-49AC-93DA-CD3D80E8D557}" srcId="{58B30184-B529-47F3-AB9B-64BE286A1F0C}" destId="{C0224332-5C52-4F8D-A9DD-7DA26FE4DCBF}" srcOrd="3" destOrd="0" parTransId="{0FDAA747-7EAB-4818-A542-69C993023393}" sibTransId="{FF1CF174-FC46-4A41-8409-0319B4050428}"/>
    <dgm:cxn modelId="{15E8291A-E871-48DA-ADCA-C9C356D302BF}" srcId="{0C85B8EB-A707-4C81-922C-5A6DDA5E16F4}" destId="{C0605F7C-93B0-4022-B196-DD402E13B0FE}" srcOrd="1" destOrd="0" parTransId="{D50A67B9-4F21-445B-BFD8-7C5C22E19C5E}" sibTransId="{AF03A9B4-9ADC-485E-A9E9-4A1B1084A2A2}"/>
    <dgm:cxn modelId="{E3C70433-A4AF-450B-B6FE-5C16444C75DD}" type="presOf" srcId="{9F3744CD-CDC4-4248-A66E-377C952C4A99}" destId="{C8601325-B379-4BC5-B059-F92FB35DD68E}" srcOrd="0" destOrd="0" presId="urn:microsoft.com/office/officeart/2005/8/layout/default"/>
    <dgm:cxn modelId="{5D995640-E077-407B-A264-9118F09B2CC6}" type="presOf" srcId="{4E0FF973-A614-49FC-B37A-151BCD937292}" destId="{C38DB343-EFAB-4C3D-B20C-63E236AA9D0B}" srcOrd="0" destOrd="1" presId="urn:microsoft.com/office/officeart/2005/8/layout/default"/>
    <dgm:cxn modelId="{8AE7BD62-3FEF-4B25-8461-7ABA5FB105C0}" type="presOf" srcId="{C0605F7C-93B0-4022-B196-DD402E13B0FE}" destId="{C38DB343-EFAB-4C3D-B20C-63E236AA9D0B}" srcOrd="0" destOrd="2" presId="urn:microsoft.com/office/officeart/2005/8/layout/default"/>
    <dgm:cxn modelId="{0928AE45-ACE0-468E-AF61-F7A427125950}" srcId="{58B30184-B529-47F3-AB9B-64BE286A1F0C}" destId="{0C85B8EB-A707-4C81-922C-5A6DDA5E16F4}" srcOrd="4" destOrd="0" parTransId="{9E7D8643-CD88-4486-8A24-35E684FE0A49}" sibTransId="{B42753AF-06CC-4B58-8F0D-C63E7E4DDBFD}"/>
    <dgm:cxn modelId="{CD0D1A4B-A35D-4CFF-858C-9AF666B3D6C5}" srcId="{0C85B8EB-A707-4C81-922C-5A6DDA5E16F4}" destId="{4E0FF973-A614-49FC-B37A-151BCD937292}" srcOrd="0" destOrd="0" parTransId="{23D1100D-B884-4266-A818-246CFB8DD21B}" sibTransId="{C658E876-B5BF-452A-9785-4BCC81B4208F}"/>
    <dgm:cxn modelId="{2B857055-C869-46C8-B968-4111582F5DC6}" type="presOf" srcId="{1A263272-73DF-4336-8A22-6A52F6D81A42}" destId="{66F1DD8E-C3CE-4C7D-9937-2EDFD456802A}" srcOrd="0" destOrd="0" presId="urn:microsoft.com/office/officeart/2005/8/layout/default"/>
    <dgm:cxn modelId="{87701E86-E677-4301-A207-8ACE6AD5068F}" type="presOf" srcId="{352711EE-4F56-4B73-A98D-668F670EB8E4}" destId="{F3E64852-AE71-404E-948A-988149AE6E30}" srcOrd="0" destOrd="0" presId="urn:microsoft.com/office/officeart/2005/8/layout/default"/>
    <dgm:cxn modelId="{5626EC86-9C47-4F0A-9F19-BBA49BC27A94}" type="presOf" srcId="{31CB1F53-7D14-4209-8E26-C15B575157F2}" destId="{00C8C3EB-5586-4F52-8C61-5D32F59B09C3}" srcOrd="0" destOrd="0" presId="urn:microsoft.com/office/officeart/2005/8/layout/default"/>
    <dgm:cxn modelId="{D910BEAA-6633-4376-9160-74D7B7E8B6CE}" srcId="{58B30184-B529-47F3-AB9B-64BE286A1F0C}" destId="{31CB1F53-7D14-4209-8E26-C15B575157F2}" srcOrd="0" destOrd="0" parTransId="{105B9D5B-9EE7-4A98-88B0-D418E2626357}" sibTransId="{29C2429D-9352-4C24-8220-B3432C5A026E}"/>
    <dgm:cxn modelId="{B91328B3-D817-4124-95CB-AD6A12F81193}" srcId="{58B30184-B529-47F3-AB9B-64BE286A1F0C}" destId="{1A263272-73DF-4336-8A22-6A52F6D81A42}" srcOrd="1" destOrd="0" parTransId="{12C9B985-71E4-4120-B031-993E401E4829}" sibTransId="{52D0B96F-5ECB-4285-BD60-96A56BBBD08C}"/>
    <dgm:cxn modelId="{2B0CC6BC-CE25-4196-8DD5-952E1905C61C}" type="presOf" srcId="{3898C708-1C20-4DB7-B00E-E4E0F70C8211}" destId="{A8D87F11-FF96-429C-916D-866C6CC38888}" srcOrd="0" destOrd="0" presId="urn:microsoft.com/office/officeart/2005/8/layout/default"/>
    <dgm:cxn modelId="{72DC2BC2-84AD-461A-B0B4-5786A6EA5976}" type="presOf" srcId="{0C85B8EB-A707-4C81-922C-5A6DDA5E16F4}" destId="{C38DB343-EFAB-4C3D-B20C-63E236AA9D0B}" srcOrd="0" destOrd="0" presId="urn:microsoft.com/office/officeart/2005/8/layout/default"/>
    <dgm:cxn modelId="{D9A57AC3-5726-419A-91EE-F7C5A9F68481}" srcId="{58B30184-B529-47F3-AB9B-64BE286A1F0C}" destId="{352711EE-4F56-4B73-A98D-668F670EB8E4}" srcOrd="5" destOrd="0" parTransId="{BAB36A18-0F59-4895-B39B-7BE5C17106AC}" sibTransId="{2004EDA7-098E-41F1-82B1-BE3AA55A4CB9}"/>
    <dgm:cxn modelId="{E5208FC9-584F-4153-AFED-8EA02C2C1C61}" srcId="{58B30184-B529-47F3-AB9B-64BE286A1F0C}" destId="{9F3744CD-CDC4-4248-A66E-377C952C4A99}" srcOrd="2" destOrd="0" parTransId="{4D25B115-B1F9-4BEE-8313-E0081D2F4111}" sibTransId="{4DD32702-7A87-4FDF-9964-5458201ABB61}"/>
    <dgm:cxn modelId="{5A849FCC-410A-4A3A-975C-216B421B1091}" srcId="{58B30184-B529-47F3-AB9B-64BE286A1F0C}" destId="{3898C708-1C20-4DB7-B00E-E4E0F70C8211}" srcOrd="6" destOrd="0" parTransId="{5A8FCA5D-F2F4-4EC3-8111-E62722A0A2AD}" sibTransId="{023F71E5-F4BF-4585-BFDD-0B1EDC93677C}"/>
    <dgm:cxn modelId="{DE9AEDD1-4F91-4915-A922-9BDC121DFA04}" type="presOf" srcId="{58B30184-B529-47F3-AB9B-64BE286A1F0C}" destId="{43B1C351-348C-4293-921F-63A9A7933780}" srcOrd="0" destOrd="0" presId="urn:microsoft.com/office/officeart/2005/8/layout/default"/>
    <dgm:cxn modelId="{2C753498-F8B3-4503-92D4-5CC41B06D897}" type="presParOf" srcId="{43B1C351-348C-4293-921F-63A9A7933780}" destId="{00C8C3EB-5586-4F52-8C61-5D32F59B09C3}" srcOrd="0" destOrd="0" presId="urn:microsoft.com/office/officeart/2005/8/layout/default"/>
    <dgm:cxn modelId="{FB52AF4E-1F0E-4641-A599-B8A3C68F2AB9}" type="presParOf" srcId="{43B1C351-348C-4293-921F-63A9A7933780}" destId="{E4E225B2-0760-40E0-9D6D-A4651991A41E}" srcOrd="1" destOrd="0" presId="urn:microsoft.com/office/officeart/2005/8/layout/default"/>
    <dgm:cxn modelId="{7C9A256A-7E72-429E-A222-FEF84C097A23}" type="presParOf" srcId="{43B1C351-348C-4293-921F-63A9A7933780}" destId="{66F1DD8E-C3CE-4C7D-9937-2EDFD456802A}" srcOrd="2" destOrd="0" presId="urn:microsoft.com/office/officeart/2005/8/layout/default"/>
    <dgm:cxn modelId="{AFE702CC-7DB2-485C-AC30-BD87B65B754C}" type="presParOf" srcId="{43B1C351-348C-4293-921F-63A9A7933780}" destId="{353524C1-D9FF-41B4-9B0F-A8EDA1207683}" srcOrd="3" destOrd="0" presId="urn:microsoft.com/office/officeart/2005/8/layout/default"/>
    <dgm:cxn modelId="{08A3EDB5-37D2-415C-8344-BCB1C32C1C24}" type="presParOf" srcId="{43B1C351-348C-4293-921F-63A9A7933780}" destId="{C8601325-B379-4BC5-B059-F92FB35DD68E}" srcOrd="4" destOrd="0" presId="urn:microsoft.com/office/officeart/2005/8/layout/default"/>
    <dgm:cxn modelId="{EEC0D30B-E950-43ED-8771-C08C45792087}" type="presParOf" srcId="{43B1C351-348C-4293-921F-63A9A7933780}" destId="{8BE16B1B-26DC-417B-BC41-EDB77B708E16}" srcOrd="5" destOrd="0" presId="urn:microsoft.com/office/officeart/2005/8/layout/default"/>
    <dgm:cxn modelId="{530BE47B-A314-46A2-B79A-822166ECF318}" type="presParOf" srcId="{43B1C351-348C-4293-921F-63A9A7933780}" destId="{F34A2831-4D46-4D36-8610-57E3F008F5B8}" srcOrd="6" destOrd="0" presId="urn:microsoft.com/office/officeart/2005/8/layout/default"/>
    <dgm:cxn modelId="{D7EC1093-E100-4209-89A8-92BCBE4FFDEE}" type="presParOf" srcId="{43B1C351-348C-4293-921F-63A9A7933780}" destId="{54B7C29A-8A4A-4E3E-AFB8-D06BF11D9298}" srcOrd="7" destOrd="0" presId="urn:microsoft.com/office/officeart/2005/8/layout/default"/>
    <dgm:cxn modelId="{4B673CB8-2216-4AE1-BD37-555D44E9830D}" type="presParOf" srcId="{43B1C351-348C-4293-921F-63A9A7933780}" destId="{C38DB343-EFAB-4C3D-B20C-63E236AA9D0B}" srcOrd="8" destOrd="0" presId="urn:microsoft.com/office/officeart/2005/8/layout/default"/>
    <dgm:cxn modelId="{0EF55822-A221-4B61-B877-5FF1986855F4}" type="presParOf" srcId="{43B1C351-348C-4293-921F-63A9A7933780}" destId="{FCDBF8C6-8E38-44A3-9A81-0CB9F93CB3A3}" srcOrd="9" destOrd="0" presId="urn:microsoft.com/office/officeart/2005/8/layout/default"/>
    <dgm:cxn modelId="{3B92D2C3-DD42-4773-801F-3E5D360EEFC9}" type="presParOf" srcId="{43B1C351-348C-4293-921F-63A9A7933780}" destId="{F3E64852-AE71-404E-948A-988149AE6E30}" srcOrd="10" destOrd="0" presId="urn:microsoft.com/office/officeart/2005/8/layout/default"/>
    <dgm:cxn modelId="{8FB81C17-2BAA-47CB-BE6F-7B13D3716230}" type="presParOf" srcId="{43B1C351-348C-4293-921F-63A9A7933780}" destId="{34727258-FE94-44E8-8BD8-7EC0E3853CC1}" srcOrd="11" destOrd="0" presId="urn:microsoft.com/office/officeart/2005/8/layout/default"/>
    <dgm:cxn modelId="{498A1AFA-F680-4086-9800-8F08117E19FC}" type="presParOf" srcId="{43B1C351-348C-4293-921F-63A9A7933780}" destId="{A8D87F11-FF96-429C-916D-866C6CC3888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A3F336-11DB-4AF3-80F8-4771745B5AD2}"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GB"/>
        </a:p>
      </dgm:t>
    </dgm:pt>
    <dgm:pt modelId="{7ABFA0BE-3C16-425D-AE5F-C7223D1F25B1}">
      <dgm:prSet phldrT="[Text]"/>
      <dgm:spPr/>
      <dgm:t>
        <a:bodyPr/>
        <a:lstStyle/>
        <a:p>
          <a:r>
            <a:rPr lang="en-GB" dirty="0"/>
            <a:t>Miles</a:t>
          </a:r>
        </a:p>
      </dgm:t>
    </dgm:pt>
    <dgm:pt modelId="{28AFCC4E-DBDE-45BD-93AF-C20359C19DDF}" type="parTrans" cxnId="{02D19C1E-106D-43CA-ADD9-8A4ED6A19C5D}">
      <dgm:prSet/>
      <dgm:spPr/>
      <dgm:t>
        <a:bodyPr/>
        <a:lstStyle/>
        <a:p>
          <a:endParaRPr lang="en-GB"/>
        </a:p>
      </dgm:t>
    </dgm:pt>
    <dgm:pt modelId="{AA9FDF2E-9DBC-4878-9866-2B5C29EA8E54}" type="sibTrans" cxnId="{02D19C1E-106D-43CA-ADD9-8A4ED6A19C5D}">
      <dgm:prSet/>
      <dgm:spPr/>
      <dgm:t>
        <a:bodyPr/>
        <a:lstStyle/>
        <a:p>
          <a:endParaRPr lang="en-GB"/>
        </a:p>
      </dgm:t>
    </dgm:pt>
    <dgm:pt modelId="{5905F6D0-8312-4AA6-972D-B466A3CE279C}">
      <dgm:prSet phldrT="[Text]"/>
      <dgm:spPr/>
      <dgm:t>
        <a:bodyPr/>
        <a:lstStyle/>
        <a:p>
          <a:r>
            <a:rPr lang="en-GB" dirty="0"/>
            <a:t>Caitlyn </a:t>
          </a:r>
        </a:p>
      </dgm:t>
    </dgm:pt>
    <dgm:pt modelId="{3F32DAA7-CAC7-4E6C-AF26-FC22ED4806B0}" type="parTrans" cxnId="{969D0E75-6107-41B0-BB9E-13DD792FC06B}">
      <dgm:prSet/>
      <dgm:spPr/>
      <dgm:t>
        <a:bodyPr/>
        <a:lstStyle/>
        <a:p>
          <a:endParaRPr lang="en-GB"/>
        </a:p>
      </dgm:t>
    </dgm:pt>
    <dgm:pt modelId="{130894B4-D006-4AF9-87F1-D129B0DEC545}" type="sibTrans" cxnId="{969D0E75-6107-41B0-BB9E-13DD792FC06B}">
      <dgm:prSet/>
      <dgm:spPr/>
      <dgm:t>
        <a:bodyPr/>
        <a:lstStyle/>
        <a:p>
          <a:endParaRPr lang="en-GB"/>
        </a:p>
      </dgm:t>
    </dgm:pt>
    <dgm:pt modelId="{85829736-60DE-4C86-BF0B-926847DD01E3}">
      <dgm:prSet phldrT="[Text]"/>
      <dgm:spPr/>
      <dgm:t>
        <a:bodyPr/>
        <a:lstStyle/>
        <a:p>
          <a:r>
            <a:rPr lang="en-GB" dirty="0"/>
            <a:t>Liam</a:t>
          </a:r>
        </a:p>
      </dgm:t>
    </dgm:pt>
    <dgm:pt modelId="{75EC0FDA-511A-494A-80B5-7E9204658B3A}" type="parTrans" cxnId="{DFB36402-CE53-4160-AAFD-0A13351FCBBD}">
      <dgm:prSet/>
      <dgm:spPr/>
      <dgm:t>
        <a:bodyPr/>
        <a:lstStyle/>
        <a:p>
          <a:endParaRPr lang="en-GB"/>
        </a:p>
      </dgm:t>
    </dgm:pt>
    <dgm:pt modelId="{1DEEC309-A9C3-48EF-882D-4362330F99C1}" type="sibTrans" cxnId="{DFB36402-CE53-4160-AAFD-0A13351FCBBD}">
      <dgm:prSet/>
      <dgm:spPr/>
      <dgm:t>
        <a:bodyPr/>
        <a:lstStyle/>
        <a:p>
          <a:endParaRPr lang="en-GB"/>
        </a:p>
      </dgm:t>
    </dgm:pt>
    <dgm:pt modelId="{9546421B-FB2B-4643-84DD-792482F5AD01}">
      <dgm:prSet phldrT="[Text]"/>
      <dgm:spPr/>
      <dgm:t>
        <a:bodyPr/>
        <a:lstStyle/>
        <a:p>
          <a:r>
            <a:rPr lang="en-GB" dirty="0"/>
            <a:t>Sheik</a:t>
          </a:r>
        </a:p>
      </dgm:t>
    </dgm:pt>
    <dgm:pt modelId="{885307C3-F9DD-4062-9326-98B2FCC1418C}" type="parTrans" cxnId="{05ECFC37-89C1-43AA-AD8F-B9ABC63A2B81}">
      <dgm:prSet/>
      <dgm:spPr/>
      <dgm:t>
        <a:bodyPr/>
        <a:lstStyle/>
        <a:p>
          <a:endParaRPr lang="en-GB"/>
        </a:p>
      </dgm:t>
    </dgm:pt>
    <dgm:pt modelId="{49E7A0E0-C9EE-4690-ACFA-88707B334449}" type="sibTrans" cxnId="{05ECFC37-89C1-43AA-AD8F-B9ABC63A2B81}">
      <dgm:prSet/>
      <dgm:spPr/>
      <dgm:t>
        <a:bodyPr/>
        <a:lstStyle/>
        <a:p>
          <a:endParaRPr lang="en-GB"/>
        </a:p>
      </dgm:t>
    </dgm:pt>
    <dgm:pt modelId="{3B06D193-FA7D-4DFF-9B46-7D986414AF3A}">
      <dgm:prSet phldrT="[Text]"/>
      <dgm:spPr/>
      <dgm:t>
        <a:bodyPr/>
        <a:lstStyle/>
        <a:p>
          <a:r>
            <a:rPr lang="en-GB" dirty="0"/>
            <a:t>Ru</a:t>
          </a:r>
        </a:p>
      </dgm:t>
    </dgm:pt>
    <dgm:pt modelId="{2187998E-E917-4C0C-8E43-02ABA86B7965}" type="parTrans" cxnId="{70F977A1-743B-4F2F-B896-9765997E8D49}">
      <dgm:prSet/>
      <dgm:spPr/>
      <dgm:t>
        <a:bodyPr/>
        <a:lstStyle/>
        <a:p>
          <a:endParaRPr lang="en-GB"/>
        </a:p>
      </dgm:t>
    </dgm:pt>
    <dgm:pt modelId="{826B3B68-8FB0-4113-ADEB-6F1D012D2E78}" type="sibTrans" cxnId="{70F977A1-743B-4F2F-B896-9765997E8D49}">
      <dgm:prSet/>
      <dgm:spPr/>
      <dgm:t>
        <a:bodyPr/>
        <a:lstStyle/>
        <a:p>
          <a:endParaRPr lang="en-GB"/>
        </a:p>
      </dgm:t>
    </dgm:pt>
    <dgm:pt modelId="{F5BEAA3A-610A-4B5D-9D04-8A89C3648BE0}">
      <dgm:prSet phldrT="[Text]"/>
      <dgm:spPr/>
      <dgm:t>
        <a:bodyPr/>
        <a:lstStyle/>
        <a:p>
          <a:r>
            <a:rPr lang="en-GB" dirty="0"/>
            <a:t>Emma</a:t>
          </a:r>
        </a:p>
      </dgm:t>
    </dgm:pt>
    <dgm:pt modelId="{FD12E0D5-1F22-4C5D-BA0B-500E25825DF0}" type="parTrans" cxnId="{62233071-8464-465D-8373-D33A57E0E468}">
      <dgm:prSet/>
      <dgm:spPr/>
      <dgm:t>
        <a:bodyPr/>
        <a:lstStyle/>
        <a:p>
          <a:endParaRPr lang="en-GB"/>
        </a:p>
      </dgm:t>
    </dgm:pt>
    <dgm:pt modelId="{4AAB6156-F5E7-439E-A512-A910BD1EE14D}" type="sibTrans" cxnId="{62233071-8464-465D-8373-D33A57E0E468}">
      <dgm:prSet/>
      <dgm:spPr/>
      <dgm:t>
        <a:bodyPr/>
        <a:lstStyle/>
        <a:p>
          <a:endParaRPr lang="en-GB"/>
        </a:p>
      </dgm:t>
    </dgm:pt>
    <dgm:pt modelId="{597CC7D9-C89C-4912-A6ED-2E57DE17E53A}">
      <dgm:prSet phldrT="[Text]"/>
      <dgm:spPr/>
      <dgm:t>
        <a:bodyPr/>
        <a:lstStyle/>
        <a:p>
          <a:r>
            <a:rPr lang="en-GB" dirty="0"/>
            <a:t>Tom</a:t>
          </a:r>
        </a:p>
      </dgm:t>
    </dgm:pt>
    <dgm:pt modelId="{4DC59099-D37B-4BBA-AB27-397E0DCD5D1F}" type="parTrans" cxnId="{60AC3F83-6F85-4F0A-9C89-21D456BB2F3D}">
      <dgm:prSet/>
      <dgm:spPr/>
      <dgm:t>
        <a:bodyPr/>
        <a:lstStyle/>
        <a:p>
          <a:endParaRPr lang="en-GB"/>
        </a:p>
      </dgm:t>
    </dgm:pt>
    <dgm:pt modelId="{0CCB8FCD-E4D9-4BB8-832E-43A7992097A5}" type="sibTrans" cxnId="{60AC3F83-6F85-4F0A-9C89-21D456BB2F3D}">
      <dgm:prSet/>
      <dgm:spPr/>
      <dgm:t>
        <a:bodyPr/>
        <a:lstStyle/>
        <a:p>
          <a:endParaRPr lang="en-GB"/>
        </a:p>
      </dgm:t>
    </dgm:pt>
    <dgm:pt modelId="{49D95653-0B80-4A5F-AB37-EA6B95C9DD8B}" type="pres">
      <dgm:prSet presAssocID="{2FA3F336-11DB-4AF3-80F8-4771745B5AD2}" presName="Name0" presStyleCnt="0">
        <dgm:presLayoutVars>
          <dgm:dir/>
          <dgm:resizeHandles val="exact"/>
        </dgm:presLayoutVars>
      </dgm:prSet>
      <dgm:spPr/>
    </dgm:pt>
    <dgm:pt modelId="{CD7F2CB8-98B5-40E2-9198-94FE4F1BAA8D}" type="pres">
      <dgm:prSet presAssocID="{7ABFA0BE-3C16-425D-AE5F-C7223D1F25B1}" presName="compNode" presStyleCnt="0"/>
      <dgm:spPr/>
    </dgm:pt>
    <dgm:pt modelId="{D6760582-E46A-4DD7-BD33-F7C817E60B45}" type="pres">
      <dgm:prSet presAssocID="{7ABFA0BE-3C16-425D-AE5F-C7223D1F25B1}" presName="pict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dgm:spPr>
    </dgm:pt>
    <dgm:pt modelId="{D76A113E-7165-404E-9EB4-1ED476147F2A}" type="pres">
      <dgm:prSet presAssocID="{7ABFA0BE-3C16-425D-AE5F-C7223D1F25B1}" presName="textRect" presStyleLbl="revTx" presStyleIdx="0" presStyleCnt="7">
        <dgm:presLayoutVars>
          <dgm:bulletEnabled val="1"/>
        </dgm:presLayoutVars>
      </dgm:prSet>
      <dgm:spPr/>
    </dgm:pt>
    <dgm:pt modelId="{D02FA6DB-ACCD-4AC0-BA79-47CB74DEECD8}" type="pres">
      <dgm:prSet presAssocID="{AA9FDF2E-9DBC-4878-9866-2B5C29EA8E54}" presName="sibTrans" presStyleLbl="sibTrans2D1" presStyleIdx="0" presStyleCnt="0"/>
      <dgm:spPr/>
    </dgm:pt>
    <dgm:pt modelId="{0E2DABD1-6BCF-4E1D-AD1F-0CF314477704}" type="pres">
      <dgm:prSet presAssocID="{5905F6D0-8312-4AA6-972D-B466A3CE279C}" presName="compNode" presStyleCnt="0"/>
      <dgm:spPr/>
    </dgm:pt>
    <dgm:pt modelId="{D6288603-AF99-43E2-9F96-7E0EC9728705}" type="pres">
      <dgm:prSet presAssocID="{5905F6D0-8312-4AA6-972D-B466A3CE279C}" presName="pictRect" presStyleLbl="node1" presStyleIdx="1" presStyleCnt="7"/>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000" b="-58000"/>
          </a:stretch>
        </a:blipFill>
      </dgm:spPr>
    </dgm:pt>
    <dgm:pt modelId="{01709EC0-36BD-4F51-972A-79E48899DE08}" type="pres">
      <dgm:prSet presAssocID="{5905F6D0-8312-4AA6-972D-B466A3CE279C}" presName="textRect" presStyleLbl="revTx" presStyleIdx="1" presStyleCnt="7">
        <dgm:presLayoutVars>
          <dgm:bulletEnabled val="1"/>
        </dgm:presLayoutVars>
      </dgm:prSet>
      <dgm:spPr/>
    </dgm:pt>
    <dgm:pt modelId="{6064AE59-652B-4314-A357-F35D701987EF}" type="pres">
      <dgm:prSet presAssocID="{130894B4-D006-4AF9-87F1-D129B0DEC545}" presName="sibTrans" presStyleLbl="sibTrans2D1" presStyleIdx="0" presStyleCnt="0"/>
      <dgm:spPr/>
    </dgm:pt>
    <dgm:pt modelId="{FA6F9B6A-2A49-42FC-8E3B-896641646326}" type="pres">
      <dgm:prSet presAssocID="{85829736-60DE-4C86-BF0B-926847DD01E3}" presName="compNode" presStyleCnt="0"/>
      <dgm:spPr/>
    </dgm:pt>
    <dgm:pt modelId="{56B09332-0539-4EAE-BD61-67D8257BC105}" type="pres">
      <dgm:prSet presAssocID="{85829736-60DE-4C86-BF0B-926847DD01E3}" presName="pictRect" presStyleLbl="nod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dgm:spPr>
    </dgm:pt>
    <dgm:pt modelId="{154889C1-E7FC-495F-9AF8-7117EE652435}" type="pres">
      <dgm:prSet presAssocID="{85829736-60DE-4C86-BF0B-926847DD01E3}" presName="textRect" presStyleLbl="revTx" presStyleIdx="2" presStyleCnt="7">
        <dgm:presLayoutVars>
          <dgm:bulletEnabled val="1"/>
        </dgm:presLayoutVars>
      </dgm:prSet>
      <dgm:spPr/>
    </dgm:pt>
    <dgm:pt modelId="{C200BFEA-DA6D-4842-983B-22CE38D668F3}" type="pres">
      <dgm:prSet presAssocID="{1DEEC309-A9C3-48EF-882D-4362330F99C1}" presName="sibTrans" presStyleLbl="sibTrans2D1" presStyleIdx="0" presStyleCnt="0"/>
      <dgm:spPr/>
    </dgm:pt>
    <dgm:pt modelId="{C0D9FF08-2780-4727-93DA-0146E1428667}" type="pres">
      <dgm:prSet presAssocID="{9546421B-FB2B-4643-84DD-792482F5AD01}" presName="compNode" presStyleCnt="0"/>
      <dgm:spPr/>
    </dgm:pt>
    <dgm:pt modelId="{9A727258-822E-4111-94D0-FF385382A7A8}" type="pres">
      <dgm:prSet presAssocID="{9546421B-FB2B-4643-84DD-792482F5AD01}" presName="pictRect" presStyleLbl="nod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t="-28000" b="-28000"/>
          </a:stretch>
        </a:blipFill>
      </dgm:spPr>
    </dgm:pt>
    <dgm:pt modelId="{7CFFE6EB-A90F-4942-960F-9A5CDAAC2780}" type="pres">
      <dgm:prSet presAssocID="{9546421B-FB2B-4643-84DD-792482F5AD01}" presName="textRect" presStyleLbl="revTx" presStyleIdx="3" presStyleCnt="7">
        <dgm:presLayoutVars>
          <dgm:bulletEnabled val="1"/>
        </dgm:presLayoutVars>
      </dgm:prSet>
      <dgm:spPr/>
    </dgm:pt>
    <dgm:pt modelId="{2A7CCED2-1F45-4D0C-BD7B-483BC694C308}" type="pres">
      <dgm:prSet presAssocID="{49E7A0E0-C9EE-4690-ACFA-88707B334449}" presName="sibTrans" presStyleLbl="sibTrans2D1" presStyleIdx="0" presStyleCnt="0"/>
      <dgm:spPr/>
    </dgm:pt>
    <dgm:pt modelId="{46905E07-6DF8-4F0E-BF55-DB96200027AA}" type="pres">
      <dgm:prSet presAssocID="{F5BEAA3A-610A-4B5D-9D04-8A89C3648BE0}" presName="compNode" presStyleCnt="0"/>
      <dgm:spPr/>
    </dgm:pt>
    <dgm:pt modelId="{01861646-FC0C-454E-A901-B3D9565AF885}" type="pres">
      <dgm:prSet presAssocID="{F5BEAA3A-610A-4B5D-9D04-8A89C3648BE0}" presName="pictRect" presStyleLbl="nod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t="-27000" b="-27000"/>
          </a:stretch>
        </a:blipFill>
      </dgm:spPr>
    </dgm:pt>
    <dgm:pt modelId="{ABD739B8-AEB6-477B-99A1-27C348D19E77}" type="pres">
      <dgm:prSet presAssocID="{F5BEAA3A-610A-4B5D-9D04-8A89C3648BE0}" presName="textRect" presStyleLbl="revTx" presStyleIdx="4" presStyleCnt="7">
        <dgm:presLayoutVars>
          <dgm:bulletEnabled val="1"/>
        </dgm:presLayoutVars>
      </dgm:prSet>
      <dgm:spPr/>
    </dgm:pt>
    <dgm:pt modelId="{F9703072-F8DA-4F18-8D07-2A98A18B3006}" type="pres">
      <dgm:prSet presAssocID="{4AAB6156-F5E7-439E-A512-A910BD1EE14D}" presName="sibTrans" presStyleLbl="sibTrans2D1" presStyleIdx="0" presStyleCnt="0"/>
      <dgm:spPr/>
    </dgm:pt>
    <dgm:pt modelId="{D1417C33-137C-4F32-BB0E-3DFFFC410538}" type="pres">
      <dgm:prSet presAssocID="{597CC7D9-C89C-4912-A6ED-2E57DE17E53A}" presName="compNode" presStyleCnt="0"/>
      <dgm:spPr/>
    </dgm:pt>
    <dgm:pt modelId="{0CF1ADA9-6833-4C17-8E2F-21914E6A8E68}" type="pres">
      <dgm:prSet presAssocID="{597CC7D9-C89C-4912-A6ED-2E57DE17E53A}" presName="pictRect" presStyleLbl="nod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t="-27000" b="-27000"/>
          </a:stretch>
        </a:blipFill>
      </dgm:spPr>
    </dgm:pt>
    <dgm:pt modelId="{7DB2B70C-41B5-4B36-85B4-050D2C82CC64}" type="pres">
      <dgm:prSet presAssocID="{597CC7D9-C89C-4912-A6ED-2E57DE17E53A}" presName="textRect" presStyleLbl="revTx" presStyleIdx="5" presStyleCnt="7">
        <dgm:presLayoutVars>
          <dgm:bulletEnabled val="1"/>
        </dgm:presLayoutVars>
      </dgm:prSet>
      <dgm:spPr/>
    </dgm:pt>
    <dgm:pt modelId="{3E71A362-79A3-467C-A0C1-0ED897410BAD}" type="pres">
      <dgm:prSet presAssocID="{0CCB8FCD-E4D9-4BB8-832E-43A7992097A5}" presName="sibTrans" presStyleLbl="sibTrans2D1" presStyleIdx="0" presStyleCnt="0"/>
      <dgm:spPr/>
    </dgm:pt>
    <dgm:pt modelId="{02D59351-9685-4363-955C-40CA03353108}" type="pres">
      <dgm:prSet presAssocID="{3B06D193-FA7D-4DFF-9B46-7D986414AF3A}" presName="compNode" presStyleCnt="0"/>
      <dgm:spPr/>
    </dgm:pt>
    <dgm:pt modelId="{E29CCD49-B300-4A65-9688-F041E6BC35D4}" type="pres">
      <dgm:prSet presAssocID="{3B06D193-FA7D-4DFF-9B46-7D986414AF3A}" presName="pictRect" presStyleLbl="nod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t="-28000" b="-28000"/>
          </a:stretch>
        </a:blipFill>
      </dgm:spPr>
    </dgm:pt>
    <dgm:pt modelId="{3877FC7D-5BE0-47F7-A3BB-85EDAAC5E396}" type="pres">
      <dgm:prSet presAssocID="{3B06D193-FA7D-4DFF-9B46-7D986414AF3A}" presName="textRect" presStyleLbl="revTx" presStyleIdx="6" presStyleCnt="7">
        <dgm:presLayoutVars>
          <dgm:bulletEnabled val="1"/>
        </dgm:presLayoutVars>
      </dgm:prSet>
      <dgm:spPr/>
    </dgm:pt>
  </dgm:ptLst>
  <dgm:cxnLst>
    <dgm:cxn modelId="{DFB36402-CE53-4160-AAFD-0A13351FCBBD}" srcId="{2FA3F336-11DB-4AF3-80F8-4771745B5AD2}" destId="{85829736-60DE-4C86-BF0B-926847DD01E3}" srcOrd="2" destOrd="0" parTransId="{75EC0FDA-511A-494A-80B5-7E9204658B3A}" sibTransId="{1DEEC309-A9C3-48EF-882D-4362330F99C1}"/>
    <dgm:cxn modelId="{8689F208-16D8-42AD-9689-71F17CF6411E}" type="presOf" srcId="{5905F6D0-8312-4AA6-972D-B466A3CE279C}" destId="{01709EC0-36BD-4F51-972A-79E48899DE08}" srcOrd="0" destOrd="0" presId="urn:microsoft.com/office/officeart/2005/8/layout/pList1"/>
    <dgm:cxn modelId="{D734F50D-4DF3-4D56-941F-4DA32E4D4204}" type="presOf" srcId="{F5BEAA3A-610A-4B5D-9D04-8A89C3648BE0}" destId="{ABD739B8-AEB6-477B-99A1-27C348D19E77}" srcOrd="0" destOrd="0" presId="urn:microsoft.com/office/officeart/2005/8/layout/pList1"/>
    <dgm:cxn modelId="{02D19C1E-106D-43CA-ADD9-8A4ED6A19C5D}" srcId="{2FA3F336-11DB-4AF3-80F8-4771745B5AD2}" destId="{7ABFA0BE-3C16-425D-AE5F-C7223D1F25B1}" srcOrd="0" destOrd="0" parTransId="{28AFCC4E-DBDE-45BD-93AF-C20359C19DDF}" sibTransId="{AA9FDF2E-9DBC-4878-9866-2B5C29EA8E54}"/>
    <dgm:cxn modelId="{DA032133-F41E-474E-8439-11B30F48C66B}" type="presOf" srcId="{597CC7D9-C89C-4912-A6ED-2E57DE17E53A}" destId="{7DB2B70C-41B5-4B36-85B4-050D2C82CC64}" srcOrd="0" destOrd="0" presId="urn:microsoft.com/office/officeart/2005/8/layout/pList1"/>
    <dgm:cxn modelId="{05ECFC37-89C1-43AA-AD8F-B9ABC63A2B81}" srcId="{2FA3F336-11DB-4AF3-80F8-4771745B5AD2}" destId="{9546421B-FB2B-4643-84DD-792482F5AD01}" srcOrd="3" destOrd="0" parTransId="{885307C3-F9DD-4062-9326-98B2FCC1418C}" sibTransId="{49E7A0E0-C9EE-4690-ACFA-88707B334449}"/>
    <dgm:cxn modelId="{D6E2CA3F-BA63-4891-BE8E-8852D0801038}" type="presOf" srcId="{4AAB6156-F5E7-439E-A512-A910BD1EE14D}" destId="{F9703072-F8DA-4F18-8D07-2A98A18B3006}" srcOrd="0" destOrd="0" presId="urn:microsoft.com/office/officeart/2005/8/layout/pList1"/>
    <dgm:cxn modelId="{BC5E615B-61D0-4DD7-9A2A-5E338C89B9F9}" type="presOf" srcId="{3B06D193-FA7D-4DFF-9B46-7D986414AF3A}" destId="{3877FC7D-5BE0-47F7-A3BB-85EDAAC5E396}" srcOrd="0" destOrd="0" presId="urn:microsoft.com/office/officeart/2005/8/layout/pList1"/>
    <dgm:cxn modelId="{1B867062-9A89-400F-9704-111EB3460C24}" type="presOf" srcId="{9546421B-FB2B-4643-84DD-792482F5AD01}" destId="{7CFFE6EB-A90F-4942-960F-9A5CDAAC2780}" srcOrd="0" destOrd="0" presId="urn:microsoft.com/office/officeart/2005/8/layout/pList1"/>
    <dgm:cxn modelId="{E542534D-B874-49F1-BA8C-8B879D99A44E}" type="presOf" srcId="{130894B4-D006-4AF9-87F1-D129B0DEC545}" destId="{6064AE59-652B-4314-A357-F35D701987EF}" srcOrd="0" destOrd="0" presId="urn:microsoft.com/office/officeart/2005/8/layout/pList1"/>
    <dgm:cxn modelId="{62233071-8464-465D-8373-D33A57E0E468}" srcId="{2FA3F336-11DB-4AF3-80F8-4771745B5AD2}" destId="{F5BEAA3A-610A-4B5D-9D04-8A89C3648BE0}" srcOrd="4" destOrd="0" parTransId="{FD12E0D5-1F22-4C5D-BA0B-500E25825DF0}" sibTransId="{4AAB6156-F5E7-439E-A512-A910BD1EE14D}"/>
    <dgm:cxn modelId="{3D606874-54A8-48FE-AF98-DE3FCF393002}" type="presOf" srcId="{1DEEC309-A9C3-48EF-882D-4362330F99C1}" destId="{C200BFEA-DA6D-4842-983B-22CE38D668F3}" srcOrd="0" destOrd="0" presId="urn:microsoft.com/office/officeart/2005/8/layout/pList1"/>
    <dgm:cxn modelId="{969D0E75-6107-41B0-BB9E-13DD792FC06B}" srcId="{2FA3F336-11DB-4AF3-80F8-4771745B5AD2}" destId="{5905F6D0-8312-4AA6-972D-B466A3CE279C}" srcOrd="1" destOrd="0" parTransId="{3F32DAA7-CAC7-4E6C-AF26-FC22ED4806B0}" sibTransId="{130894B4-D006-4AF9-87F1-D129B0DEC545}"/>
    <dgm:cxn modelId="{4C66B178-F78A-4638-AE34-67AE38ECFC02}" type="presOf" srcId="{0CCB8FCD-E4D9-4BB8-832E-43A7992097A5}" destId="{3E71A362-79A3-467C-A0C1-0ED897410BAD}" srcOrd="0" destOrd="0" presId="urn:microsoft.com/office/officeart/2005/8/layout/pList1"/>
    <dgm:cxn modelId="{4086877B-2AF9-4642-8BA7-659F6F8F67D4}" type="presOf" srcId="{49E7A0E0-C9EE-4690-ACFA-88707B334449}" destId="{2A7CCED2-1F45-4D0C-BD7B-483BC694C308}" srcOrd="0" destOrd="0" presId="urn:microsoft.com/office/officeart/2005/8/layout/pList1"/>
    <dgm:cxn modelId="{60AC3F83-6F85-4F0A-9C89-21D456BB2F3D}" srcId="{2FA3F336-11DB-4AF3-80F8-4771745B5AD2}" destId="{597CC7D9-C89C-4912-A6ED-2E57DE17E53A}" srcOrd="5" destOrd="0" parTransId="{4DC59099-D37B-4BBA-AB27-397E0DCD5D1F}" sibTransId="{0CCB8FCD-E4D9-4BB8-832E-43A7992097A5}"/>
    <dgm:cxn modelId="{9C0CEC89-EE63-4E40-A720-DD2133E31899}" type="presOf" srcId="{85829736-60DE-4C86-BF0B-926847DD01E3}" destId="{154889C1-E7FC-495F-9AF8-7117EE652435}" srcOrd="0" destOrd="0" presId="urn:microsoft.com/office/officeart/2005/8/layout/pList1"/>
    <dgm:cxn modelId="{AF68A290-8224-47D9-B08E-64082BEBF770}" type="presOf" srcId="{7ABFA0BE-3C16-425D-AE5F-C7223D1F25B1}" destId="{D76A113E-7165-404E-9EB4-1ED476147F2A}" srcOrd="0" destOrd="0" presId="urn:microsoft.com/office/officeart/2005/8/layout/pList1"/>
    <dgm:cxn modelId="{31A2B59C-16B1-4133-946D-CDC04F9CDCFE}" type="presOf" srcId="{AA9FDF2E-9DBC-4878-9866-2B5C29EA8E54}" destId="{D02FA6DB-ACCD-4AC0-BA79-47CB74DEECD8}" srcOrd="0" destOrd="0" presId="urn:microsoft.com/office/officeart/2005/8/layout/pList1"/>
    <dgm:cxn modelId="{70F977A1-743B-4F2F-B896-9765997E8D49}" srcId="{2FA3F336-11DB-4AF3-80F8-4771745B5AD2}" destId="{3B06D193-FA7D-4DFF-9B46-7D986414AF3A}" srcOrd="6" destOrd="0" parTransId="{2187998E-E917-4C0C-8E43-02ABA86B7965}" sibTransId="{826B3B68-8FB0-4113-ADEB-6F1D012D2E78}"/>
    <dgm:cxn modelId="{AB9620FA-0652-4B86-8386-A13D03468DE3}" type="presOf" srcId="{2FA3F336-11DB-4AF3-80F8-4771745B5AD2}" destId="{49D95653-0B80-4A5F-AB37-EA6B95C9DD8B}" srcOrd="0" destOrd="0" presId="urn:microsoft.com/office/officeart/2005/8/layout/pList1"/>
    <dgm:cxn modelId="{D50828F5-0C2B-4E1D-AA94-CEBE51F6ACB0}" type="presParOf" srcId="{49D95653-0B80-4A5F-AB37-EA6B95C9DD8B}" destId="{CD7F2CB8-98B5-40E2-9198-94FE4F1BAA8D}" srcOrd="0" destOrd="0" presId="urn:microsoft.com/office/officeart/2005/8/layout/pList1"/>
    <dgm:cxn modelId="{CEC1A465-2BE8-43BA-9108-AC7A1B69670D}" type="presParOf" srcId="{CD7F2CB8-98B5-40E2-9198-94FE4F1BAA8D}" destId="{D6760582-E46A-4DD7-BD33-F7C817E60B45}" srcOrd="0" destOrd="0" presId="urn:microsoft.com/office/officeart/2005/8/layout/pList1"/>
    <dgm:cxn modelId="{AB24E84E-94A7-437D-BE6F-8A07BFD0B648}" type="presParOf" srcId="{CD7F2CB8-98B5-40E2-9198-94FE4F1BAA8D}" destId="{D76A113E-7165-404E-9EB4-1ED476147F2A}" srcOrd="1" destOrd="0" presId="urn:microsoft.com/office/officeart/2005/8/layout/pList1"/>
    <dgm:cxn modelId="{D269C959-F5C3-4713-9782-54A1678E3C7D}" type="presParOf" srcId="{49D95653-0B80-4A5F-AB37-EA6B95C9DD8B}" destId="{D02FA6DB-ACCD-4AC0-BA79-47CB74DEECD8}" srcOrd="1" destOrd="0" presId="urn:microsoft.com/office/officeart/2005/8/layout/pList1"/>
    <dgm:cxn modelId="{94437C8D-CEDF-43CF-A11B-8861CD0BCBCA}" type="presParOf" srcId="{49D95653-0B80-4A5F-AB37-EA6B95C9DD8B}" destId="{0E2DABD1-6BCF-4E1D-AD1F-0CF314477704}" srcOrd="2" destOrd="0" presId="urn:microsoft.com/office/officeart/2005/8/layout/pList1"/>
    <dgm:cxn modelId="{A54FC0F2-2EFB-4745-B37B-ECDCCEF672B2}" type="presParOf" srcId="{0E2DABD1-6BCF-4E1D-AD1F-0CF314477704}" destId="{D6288603-AF99-43E2-9F96-7E0EC9728705}" srcOrd="0" destOrd="0" presId="urn:microsoft.com/office/officeart/2005/8/layout/pList1"/>
    <dgm:cxn modelId="{D71DC925-995C-4EA1-B3D0-8C347F6470F9}" type="presParOf" srcId="{0E2DABD1-6BCF-4E1D-AD1F-0CF314477704}" destId="{01709EC0-36BD-4F51-972A-79E48899DE08}" srcOrd="1" destOrd="0" presId="urn:microsoft.com/office/officeart/2005/8/layout/pList1"/>
    <dgm:cxn modelId="{65A222C6-A1D5-42F1-88C4-C4C96DB6AEB8}" type="presParOf" srcId="{49D95653-0B80-4A5F-AB37-EA6B95C9DD8B}" destId="{6064AE59-652B-4314-A357-F35D701987EF}" srcOrd="3" destOrd="0" presId="urn:microsoft.com/office/officeart/2005/8/layout/pList1"/>
    <dgm:cxn modelId="{445D8A57-BD30-4409-BA9E-0A5228B78D62}" type="presParOf" srcId="{49D95653-0B80-4A5F-AB37-EA6B95C9DD8B}" destId="{FA6F9B6A-2A49-42FC-8E3B-896641646326}" srcOrd="4" destOrd="0" presId="urn:microsoft.com/office/officeart/2005/8/layout/pList1"/>
    <dgm:cxn modelId="{D62D8671-B03B-4794-9255-8D7EAF6FC197}" type="presParOf" srcId="{FA6F9B6A-2A49-42FC-8E3B-896641646326}" destId="{56B09332-0539-4EAE-BD61-67D8257BC105}" srcOrd="0" destOrd="0" presId="urn:microsoft.com/office/officeart/2005/8/layout/pList1"/>
    <dgm:cxn modelId="{2CB66F59-6515-463C-A8DF-A7711DF69301}" type="presParOf" srcId="{FA6F9B6A-2A49-42FC-8E3B-896641646326}" destId="{154889C1-E7FC-495F-9AF8-7117EE652435}" srcOrd="1" destOrd="0" presId="urn:microsoft.com/office/officeart/2005/8/layout/pList1"/>
    <dgm:cxn modelId="{9CA3217E-9675-4C41-96C6-8C46DD13FD75}" type="presParOf" srcId="{49D95653-0B80-4A5F-AB37-EA6B95C9DD8B}" destId="{C200BFEA-DA6D-4842-983B-22CE38D668F3}" srcOrd="5" destOrd="0" presId="urn:microsoft.com/office/officeart/2005/8/layout/pList1"/>
    <dgm:cxn modelId="{A11B56E8-E582-4F07-951E-2A61A17BF5D1}" type="presParOf" srcId="{49D95653-0B80-4A5F-AB37-EA6B95C9DD8B}" destId="{C0D9FF08-2780-4727-93DA-0146E1428667}" srcOrd="6" destOrd="0" presId="urn:microsoft.com/office/officeart/2005/8/layout/pList1"/>
    <dgm:cxn modelId="{282D64A9-3D42-4DF5-9077-8EAA176B2AED}" type="presParOf" srcId="{C0D9FF08-2780-4727-93DA-0146E1428667}" destId="{9A727258-822E-4111-94D0-FF385382A7A8}" srcOrd="0" destOrd="0" presId="urn:microsoft.com/office/officeart/2005/8/layout/pList1"/>
    <dgm:cxn modelId="{5517E357-301E-4A12-BF03-1083DF4FE46E}" type="presParOf" srcId="{C0D9FF08-2780-4727-93DA-0146E1428667}" destId="{7CFFE6EB-A90F-4942-960F-9A5CDAAC2780}" srcOrd="1" destOrd="0" presId="urn:microsoft.com/office/officeart/2005/8/layout/pList1"/>
    <dgm:cxn modelId="{7D379257-C120-4967-AD13-B3597DD855B8}" type="presParOf" srcId="{49D95653-0B80-4A5F-AB37-EA6B95C9DD8B}" destId="{2A7CCED2-1F45-4D0C-BD7B-483BC694C308}" srcOrd="7" destOrd="0" presId="urn:microsoft.com/office/officeart/2005/8/layout/pList1"/>
    <dgm:cxn modelId="{8A205102-5D60-42CC-B2EE-A470DE4E206C}" type="presParOf" srcId="{49D95653-0B80-4A5F-AB37-EA6B95C9DD8B}" destId="{46905E07-6DF8-4F0E-BF55-DB96200027AA}" srcOrd="8" destOrd="0" presId="urn:microsoft.com/office/officeart/2005/8/layout/pList1"/>
    <dgm:cxn modelId="{9AC45701-6F1D-4E64-B718-F50BA5C0CDD3}" type="presParOf" srcId="{46905E07-6DF8-4F0E-BF55-DB96200027AA}" destId="{01861646-FC0C-454E-A901-B3D9565AF885}" srcOrd="0" destOrd="0" presId="urn:microsoft.com/office/officeart/2005/8/layout/pList1"/>
    <dgm:cxn modelId="{B20C3F78-5EBD-465A-966F-090FDA4DDDF6}" type="presParOf" srcId="{46905E07-6DF8-4F0E-BF55-DB96200027AA}" destId="{ABD739B8-AEB6-477B-99A1-27C348D19E77}" srcOrd="1" destOrd="0" presId="urn:microsoft.com/office/officeart/2005/8/layout/pList1"/>
    <dgm:cxn modelId="{BEC1BF39-F688-4DA9-AAB2-1CFC9C74AE28}" type="presParOf" srcId="{49D95653-0B80-4A5F-AB37-EA6B95C9DD8B}" destId="{F9703072-F8DA-4F18-8D07-2A98A18B3006}" srcOrd="9" destOrd="0" presId="urn:microsoft.com/office/officeart/2005/8/layout/pList1"/>
    <dgm:cxn modelId="{03EB82A7-EDB3-4ABE-83FB-060C4844DE86}" type="presParOf" srcId="{49D95653-0B80-4A5F-AB37-EA6B95C9DD8B}" destId="{D1417C33-137C-4F32-BB0E-3DFFFC410538}" srcOrd="10" destOrd="0" presId="urn:microsoft.com/office/officeart/2005/8/layout/pList1"/>
    <dgm:cxn modelId="{D83656AA-267C-42F7-B357-65F4DA98DED4}" type="presParOf" srcId="{D1417C33-137C-4F32-BB0E-3DFFFC410538}" destId="{0CF1ADA9-6833-4C17-8E2F-21914E6A8E68}" srcOrd="0" destOrd="0" presId="urn:microsoft.com/office/officeart/2005/8/layout/pList1"/>
    <dgm:cxn modelId="{1B239114-8054-407B-AB37-45DCC4F15D95}" type="presParOf" srcId="{D1417C33-137C-4F32-BB0E-3DFFFC410538}" destId="{7DB2B70C-41B5-4B36-85B4-050D2C82CC64}" srcOrd="1" destOrd="0" presId="urn:microsoft.com/office/officeart/2005/8/layout/pList1"/>
    <dgm:cxn modelId="{E98BC851-2714-45AB-B89B-D15BA617A6CC}" type="presParOf" srcId="{49D95653-0B80-4A5F-AB37-EA6B95C9DD8B}" destId="{3E71A362-79A3-467C-A0C1-0ED897410BAD}" srcOrd="11" destOrd="0" presId="urn:microsoft.com/office/officeart/2005/8/layout/pList1"/>
    <dgm:cxn modelId="{3552A787-8E85-439D-AB94-E8637F05CA08}" type="presParOf" srcId="{49D95653-0B80-4A5F-AB37-EA6B95C9DD8B}" destId="{02D59351-9685-4363-955C-40CA03353108}" srcOrd="12" destOrd="0" presId="urn:microsoft.com/office/officeart/2005/8/layout/pList1"/>
    <dgm:cxn modelId="{64A4ACBA-BCE7-4CE5-AD53-42A522C264B1}" type="presParOf" srcId="{02D59351-9685-4363-955C-40CA03353108}" destId="{E29CCD49-B300-4A65-9688-F041E6BC35D4}" srcOrd="0" destOrd="0" presId="urn:microsoft.com/office/officeart/2005/8/layout/pList1"/>
    <dgm:cxn modelId="{A9C80214-0CC7-4C7E-8E49-0DEFAB530135}" type="presParOf" srcId="{02D59351-9685-4363-955C-40CA03353108}" destId="{3877FC7D-5BE0-47F7-A3BB-85EDAAC5E396}" srcOrd="1" destOrd="0" presId="urn:microsoft.com/office/officeart/2005/8/layout/pList1"/>
  </dgm:cxnLst>
  <dgm:bg>
    <a:solidFill>
      <a:srgbClr val="AA86E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8C3EB-5586-4F52-8C61-5D32F59B09C3}">
      <dsp:nvSpPr>
        <dsp:cNvPr id="0" name=""/>
        <dsp:cNvSpPr/>
      </dsp:nvSpPr>
      <dsp:spPr>
        <a:xfrm>
          <a:off x="3250" y="453701"/>
          <a:ext cx="2578360" cy="1547016"/>
        </a:xfrm>
        <a:prstGeom prst="rect">
          <a:avLst/>
        </a:prstGeom>
        <a:solidFill>
          <a:schemeClr val="accent4">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University Challenge </a:t>
          </a:r>
          <a:endParaRPr lang="en-US" sz="2000" kern="1200" dirty="0"/>
        </a:p>
      </dsp:txBody>
      <dsp:txXfrm>
        <a:off x="3250" y="453701"/>
        <a:ext cx="2578360" cy="1547016"/>
      </dsp:txXfrm>
    </dsp:sp>
    <dsp:sp modelId="{66F1DD8E-C3CE-4C7D-9937-2EDFD456802A}">
      <dsp:nvSpPr>
        <dsp:cNvPr id="0" name=""/>
        <dsp:cNvSpPr/>
      </dsp:nvSpPr>
      <dsp:spPr>
        <a:xfrm>
          <a:off x="2839446" y="402897"/>
          <a:ext cx="2578360" cy="1547016"/>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Fight for the Night </a:t>
          </a:r>
          <a:endParaRPr lang="en-US" sz="2000" kern="1200"/>
        </a:p>
      </dsp:txBody>
      <dsp:txXfrm>
        <a:off x="2839446" y="402897"/>
        <a:ext cx="2578360" cy="1547016"/>
      </dsp:txXfrm>
    </dsp:sp>
    <dsp:sp modelId="{C8601325-B379-4BC5-B059-F92FB35DD68E}">
      <dsp:nvSpPr>
        <dsp:cNvPr id="0" name=""/>
        <dsp:cNvSpPr/>
      </dsp:nvSpPr>
      <dsp:spPr>
        <a:xfrm>
          <a:off x="5675643" y="402897"/>
          <a:ext cx="2578360" cy="1547016"/>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Centre for Sustainable Development </a:t>
          </a:r>
          <a:endParaRPr lang="en-US" sz="2000" kern="1200" dirty="0"/>
        </a:p>
      </dsp:txBody>
      <dsp:txXfrm>
        <a:off x="5675643" y="402897"/>
        <a:ext cx="2578360" cy="1547016"/>
      </dsp:txXfrm>
    </dsp:sp>
    <dsp:sp modelId="{F34A2831-4D46-4D36-8610-57E3F008F5B8}">
      <dsp:nvSpPr>
        <dsp:cNvPr id="0" name=""/>
        <dsp:cNvSpPr/>
      </dsp:nvSpPr>
      <dsp:spPr>
        <a:xfrm>
          <a:off x="8511839" y="402897"/>
          <a:ext cx="2578360" cy="1547016"/>
        </a:xfrm>
        <a:prstGeom prst="rect">
          <a:avLst/>
        </a:prstGeom>
        <a:solidFill>
          <a:srgbClr val="6CA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Societies Membership Proposal </a:t>
          </a:r>
          <a:endParaRPr lang="en-US" sz="2000" kern="1200"/>
        </a:p>
      </dsp:txBody>
      <dsp:txXfrm>
        <a:off x="8511839" y="402897"/>
        <a:ext cx="2578360" cy="1547016"/>
      </dsp:txXfrm>
    </dsp:sp>
    <dsp:sp modelId="{C38DB343-EFAB-4C3D-B20C-63E236AA9D0B}">
      <dsp:nvSpPr>
        <dsp:cNvPr id="0" name=""/>
        <dsp:cNvSpPr/>
      </dsp:nvSpPr>
      <dsp:spPr>
        <a:xfrm>
          <a:off x="1421348" y="2207750"/>
          <a:ext cx="2578360" cy="154701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Active and Engaged Opportunities:</a:t>
          </a:r>
          <a:endParaRPr lang="en-US" sz="2000" kern="1200"/>
        </a:p>
        <a:p>
          <a:pPr marL="171450" lvl="1" indent="-171450" algn="l" defTabSz="711200">
            <a:lnSpc>
              <a:spcPct val="90000"/>
            </a:lnSpc>
            <a:spcBef>
              <a:spcPct val="0"/>
            </a:spcBef>
            <a:spcAft>
              <a:spcPct val="15000"/>
            </a:spcAft>
            <a:buChar char="•"/>
          </a:pPr>
          <a:r>
            <a:rPr lang="en-GB" sz="1600" kern="1200"/>
            <a:t>Let’s Re-Think Travel Challenge </a:t>
          </a:r>
          <a:endParaRPr lang="en-US" sz="1600" kern="1200"/>
        </a:p>
        <a:p>
          <a:pPr marL="171450" lvl="1" indent="-171450" algn="l" defTabSz="711200">
            <a:lnSpc>
              <a:spcPct val="90000"/>
            </a:lnSpc>
            <a:spcBef>
              <a:spcPct val="0"/>
            </a:spcBef>
            <a:spcAft>
              <a:spcPct val="15000"/>
            </a:spcAft>
            <a:buChar char="•"/>
          </a:pPr>
          <a:r>
            <a:rPr lang="en-GB" sz="1600" kern="1200"/>
            <a:t>Donation Drive </a:t>
          </a:r>
          <a:endParaRPr lang="en-US" sz="1600" kern="1200"/>
        </a:p>
      </dsp:txBody>
      <dsp:txXfrm>
        <a:off x="1421348" y="2207750"/>
        <a:ext cx="2578360" cy="1547016"/>
      </dsp:txXfrm>
    </dsp:sp>
    <dsp:sp modelId="{F3E64852-AE71-404E-948A-988149AE6E30}">
      <dsp:nvSpPr>
        <dsp:cNvPr id="0" name=""/>
        <dsp:cNvSpPr/>
      </dsp:nvSpPr>
      <dsp:spPr>
        <a:xfrm>
          <a:off x="4257544" y="2207750"/>
          <a:ext cx="2578360" cy="1547016"/>
        </a:xfrm>
        <a:prstGeom prst="rect">
          <a:avLst/>
        </a:prstGeom>
        <a:solidFill>
          <a:srgbClr val="AA86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Ask Societies Exec </a:t>
          </a:r>
          <a:endParaRPr lang="en-US" sz="2000" kern="1200" dirty="0"/>
        </a:p>
      </dsp:txBody>
      <dsp:txXfrm>
        <a:off x="4257544" y="2207750"/>
        <a:ext cx="2578360" cy="1547016"/>
      </dsp:txXfrm>
    </dsp:sp>
    <dsp:sp modelId="{A8D87F11-FF96-429C-916D-866C6CC38888}">
      <dsp:nvSpPr>
        <dsp:cNvPr id="0" name=""/>
        <dsp:cNvSpPr/>
      </dsp:nvSpPr>
      <dsp:spPr>
        <a:xfrm>
          <a:off x="7093741" y="2207750"/>
          <a:ext cx="2578360" cy="1547016"/>
        </a:xfrm>
        <a:prstGeom prst="rect">
          <a:avLst/>
        </a:prstGeom>
        <a:solidFill>
          <a:srgbClr val="E59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AOCB</a:t>
          </a:r>
          <a:endParaRPr lang="en-US" sz="2000" kern="1200"/>
        </a:p>
      </dsp:txBody>
      <dsp:txXfrm>
        <a:off x="7093741" y="2207750"/>
        <a:ext cx="2578360" cy="1547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60582-E46A-4DD7-BD33-F7C817E60B45}">
      <dsp:nvSpPr>
        <dsp:cNvPr id="0" name=""/>
        <dsp:cNvSpPr/>
      </dsp:nvSpPr>
      <dsp:spPr>
        <a:xfrm>
          <a:off x="194638" y="2049"/>
          <a:ext cx="1790884" cy="123391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A113E-7165-404E-9EB4-1ED476147F2A}">
      <dsp:nvSpPr>
        <dsp:cNvPr id="0" name=""/>
        <dsp:cNvSpPr/>
      </dsp:nvSpPr>
      <dsp:spPr>
        <a:xfrm>
          <a:off x="194638" y="1235968"/>
          <a:ext cx="1790884" cy="66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GB" sz="3100" kern="1200" dirty="0"/>
            <a:t>Miles</a:t>
          </a:r>
        </a:p>
      </dsp:txBody>
      <dsp:txXfrm>
        <a:off x="194638" y="1235968"/>
        <a:ext cx="1790884" cy="664418"/>
      </dsp:txXfrm>
    </dsp:sp>
    <dsp:sp modelId="{D6288603-AF99-43E2-9F96-7E0EC9728705}">
      <dsp:nvSpPr>
        <dsp:cNvPr id="0" name=""/>
        <dsp:cNvSpPr/>
      </dsp:nvSpPr>
      <dsp:spPr>
        <a:xfrm>
          <a:off x="2164686" y="2049"/>
          <a:ext cx="1790884" cy="1233919"/>
        </a:xfrm>
        <a:prstGeom prst="round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000" b="-5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09EC0-36BD-4F51-972A-79E48899DE08}">
      <dsp:nvSpPr>
        <dsp:cNvPr id="0" name=""/>
        <dsp:cNvSpPr/>
      </dsp:nvSpPr>
      <dsp:spPr>
        <a:xfrm>
          <a:off x="2164686" y="1235968"/>
          <a:ext cx="1790884" cy="66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GB" sz="3100" kern="1200" dirty="0"/>
            <a:t>Caitlyn </a:t>
          </a:r>
        </a:p>
      </dsp:txBody>
      <dsp:txXfrm>
        <a:off x="2164686" y="1235968"/>
        <a:ext cx="1790884" cy="664418"/>
      </dsp:txXfrm>
    </dsp:sp>
    <dsp:sp modelId="{56B09332-0539-4EAE-BD61-67D8257BC105}">
      <dsp:nvSpPr>
        <dsp:cNvPr id="0" name=""/>
        <dsp:cNvSpPr/>
      </dsp:nvSpPr>
      <dsp:spPr>
        <a:xfrm>
          <a:off x="4134733" y="2049"/>
          <a:ext cx="1790884" cy="123391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889C1-E7FC-495F-9AF8-7117EE652435}">
      <dsp:nvSpPr>
        <dsp:cNvPr id="0" name=""/>
        <dsp:cNvSpPr/>
      </dsp:nvSpPr>
      <dsp:spPr>
        <a:xfrm>
          <a:off x="4134733" y="1235968"/>
          <a:ext cx="1790884" cy="66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GB" sz="3100" kern="1200" dirty="0"/>
            <a:t>Liam</a:t>
          </a:r>
        </a:p>
      </dsp:txBody>
      <dsp:txXfrm>
        <a:off x="4134733" y="1235968"/>
        <a:ext cx="1790884" cy="664418"/>
      </dsp:txXfrm>
    </dsp:sp>
    <dsp:sp modelId="{9A727258-822E-4111-94D0-FF385382A7A8}">
      <dsp:nvSpPr>
        <dsp:cNvPr id="0" name=""/>
        <dsp:cNvSpPr/>
      </dsp:nvSpPr>
      <dsp:spPr>
        <a:xfrm>
          <a:off x="6104781" y="2049"/>
          <a:ext cx="1790884" cy="1233919"/>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FFE6EB-A90F-4942-960F-9A5CDAAC2780}">
      <dsp:nvSpPr>
        <dsp:cNvPr id="0" name=""/>
        <dsp:cNvSpPr/>
      </dsp:nvSpPr>
      <dsp:spPr>
        <a:xfrm>
          <a:off x="6104781" y="1235968"/>
          <a:ext cx="1790884" cy="66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GB" sz="3100" kern="1200" dirty="0"/>
            <a:t>Sheik</a:t>
          </a:r>
        </a:p>
      </dsp:txBody>
      <dsp:txXfrm>
        <a:off x="6104781" y="1235968"/>
        <a:ext cx="1790884" cy="664418"/>
      </dsp:txXfrm>
    </dsp:sp>
    <dsp:sp modelId="{01861646-FC0C-454E-A901-B3D9565AF885}">
      <dsp:nvSpPr>
        <dsp:cNvPr id="0" name=""/>
        <dsp:cNvSpPr/>
      </dsp:nvSpPr>
      <dsp:spPr>
        <a:xfrm>
          <a:off x="8074829" y="2049"/>
          <a:ext cx="1790884" cy="1233919"/>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7000" b="-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739B8-AEB6-477B-99A1-27C348D19E77}">
      <dsp:nvSpPr>
        <dsp:cNvPr id="0" name=""/>
        <dsp:cNvSpPr/>
      </dsp:nvSpPr>
      <dsp:spPr>
        <a:xfrm>
          <a:off x="8074829" y="1235968"/>
          <a:ext cx="1790884" cy="66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GB" sz="3100" kern="1200" dirty="0"/>
            <a:t>Emma</a:t>
          </a:r>
        </a:p>
      </dsp:txBody>
      <dsp:txXfrm>
        <a:off x="8074829" y="1235968"/>
        <a:ext cx="1790884" cy="664418"/>
      </dsp:txXfrm>
    </dsp:sp>
    <dsp:sp modelId="{0CF1ADA9-6833-4C17-8E2F-21914E6A8E68}">
      <dsp:nvSpPr>
        <dsp:cNvPr id="0" name=""/>
        <dsp:cNvSpPr/>
      </dsp:nvSpPr>
      <dsp:spPr>
        <a:xfrm>
          <a:off x="10044877" y="2049"/>
          <a:ext cx="1790884" cy="1233919"/>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7000" b="-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2B70C-41B5-4B36-85B4-050D2C82CC64}">
      <dsp:nvSpPr>
        <dsp:cNvPr id="0" name=""/>
        <dsp:cNvSpPr/>
      </dsp:nvSpPr>
      <dsp:spPr>
        <a:xfrm>
          <a:off x="10044877" y="1235968"/>
          <a:ext cx="1790884" cy="66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GB" sz="3100" kern="1200" dirty="0"/>
            <a:t>Tom</a:t>
          </a:r>
        </a:p>
      </dsp:txBody>
      <dsp:txXfrm>
        <a:off x="10044877" y="1235968"/>
        <a:ext cx="1790884" cy="664418"/>
      </dsp:txXfrm>
    </dsp:sp>
    <dsp:sp modelId="{E29CCD49-B300-4A65-9688-F041E6BC35D4}">
      <dsp:nvSpPr>
        <dsp:cNvPr id="0" name=""/>
        <dsp:cNvSpPr/>
      </dsp:nvSpPr>
      <dsp:spPr>
        <a:xfrm>
          <a:off x="5119757" y="2079475"/>
          <a:ext cx="1790884" cy="1233919"/>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77FC7D-5BE0-47F7-A3BB-85EDAAC5E396}">
      <dsp:nvSpPr>
        <dsp:cNvPr id="0" name=""/>
        <dsp:cNvSpPr/>
      </dsp:nvSpPr>
      <dsp:spPr>
        <a:xfrm>
          <a:off x="5119757" y="3313394"/>
          <a:ext cx="1790884" cy="66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GB" sz="3100" kern="1200" dirty="0"/>
            <a:t>Ru</a:t>
          </a:r>
        </a:p>
      </dsp:txBody>
      <dsp:txXfrm>
        <a:off x="5119757" y="3313394"/>
        <a:ext cx="1790884" cy="6644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A782-7DC0-4658-8163-5EE9DFB49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85018A-F34B-495B-A906-D724902ADC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6555EB-21DD-4316-9E9D-483C368CF979}"/>
              </a:ext>
            </a:extLst>
          </p:cNvPr>
          <p:cNvSpPr>
            <a:spLocks noGrp="1"/>
          </p:cNvSpPr>
          <p:nvPr>
            <p:ph type="dt" sz="half" idx="10"/>
          </p:nvPr>
        </p:nvSpPr>
        <p:spPr/>
        <p:txBody>
          <a:bodyPr/>
          <a:lstStyle/>
          <a:p>
            <a:fld id="{611C6DE3-A5FD-4E7D-8BB8-8C0443A3AE44}" type="datetimeFigureOut">
              <a:rPr lang="en-GB" smtClean="0"/>
              <a:t>29/12/2021</a:t>
            </a:fld>
            <a:endParaRPr lang="en-GB"/>
          </a:p>
        </p:txBody>
      </p:sp>
      <p:sp>
        <p:nvSpPr>
          <p:cNvPr id="5" name="Footer Placeholder 4">
            <a:extLst>
              <a:ext uri="{FF2B5EF4-FFF2-40B4-BE49-F238E27FC236}">
                <a16:creationId xmlns:a16="http://schemas.microsoft.com/office/drawing/2014/main" id="{D428998C-1913-4FCC-ACBF-95107E98BD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C32380-DE02-4C43-A491-7D0FEB4FE5AA}"/>
              </a:ext>
            </a:extLst>
          </p:cNvPr>
          <p:cNvSpPr>
            <a:spLocks noGrp="1"/>
          </p:cNvSpPr>
          <p:nvPr>
            <p:ph type="sldNum" sz="quarter" idx="12"/>
          </p:nvPr>
        </p:nvSpPr>
        <p:spPr/>
        <p:txBody>
          <a:bodyPr/>
          <a:lstStyle/>
          <a:p>
            <a:fld id="{6B88FB07-449F-4159-9448-609DA88E9FA8}" type="slidenum">
              <a:rPr lang="en-GB" smtClean="0"/>
              <a:t>‹#›</a:t>
            </a:fld>
            <a:endParaRPr lang="en-GB"/>
          </a:p>
        </p:txBody>
      </p:sp>
    </p:spTree>
    <p:extLst>
      <p:ext uri="{BB962C8B-B14F-4D97-AF65-F5344CB8AC3E}">
        <p14:creationId xmlns:p14="http://schemas.microsoft.com/office/powerpoint/2010/main" val="405199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0618-D7ED-4625-BD90-C71BA1E55D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D5BB59-8CEC-45BA-8F4E-FFDA71956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26286F-C42A-4C04-9BEF-D9B22AC4A33E}"/>
              </a:ext>
            </a:extLst>
          </p:cNvPr>
          <p:cNvSpPr>
            <a:spLocks noGrp="1"/>
          </p:cNvSpPr>
          <p:nvPr>
            <p:ph type="dt" sz="half" idx="10"/>
          </p:nvPr>
        </p:nvSpPr>
        <p:spPr/>
        <p:txBody>
          <a:bodyPr/>
          <a:lstStyle/>
          <a:p>
            <a:fld id="{611C6DE3-A5FD-4E7D-8BB8-8C0443A3AE44}" type="datetimeFigureOut">
              <a:rPr lang="en-GB" smtClean="0"/>
              <a:t>29/12/2021</a:t>
            </a:fld>
            <a:endParaRPr lang="en-GB"/>
          </a:p>
        </p:txBody>
      </p:sp>
      <p:sp>
        <p:nvSpPr>
          <p:cNvPr id="5" name="Footer Placeholder 4">
            <a:extLst>
              <a:ext uri="{FF2B5EF4-FFF2-40B4-BE49-F238E27FC236}">
                <a16:creationId xmlns:a16="http://schemas.microsoft.com/office/drawing/2014/main" id="{67A6EE89-893C-4746-B166-9AB6C078E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7B1CD-F333-4AF1-A134-95076EBE7B3E}"/>
              </a:ext>
            </a:extLst>
          </p:cNvPr>
          <p:cNvSpPr>
            <a:spLocks noGrp="1"/>
          </p:cNvSpPr>
          <p:nvPr>
            <p:ph type="sldNum" sz="quarter" idx="12"/>
          </p:nvPr>
        </p:nvSpPr>
        <p:spPr/>
        <p:txBody>
          <a:bodyPr/>
          <a:lstStyle/>
          <a:p>
            <a:fld id="{6B88FB07-449F-4159-9448-609DA88E9FA8}" type="slidenum">
              <a:rPr lang="en-GB" smtClean="0"/>
              <a:t>‹#›</a:t>
            </a:fld>
            <a:endParaRPr lang="en-GB"/>
          </a:p>
        </p:txBody>
      </p:sp>
    </p:spTree>
    <p:extLst>
      <p:ext uri="{BB962C8B-B14F-4D97-AF65-F5344CB8AC3E}">
        <p14:creationId xmlns:p14="http://schemas.microsoft.com/office/powerpoint/2010/main" val="47124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76ED94-1703-46AF-A13D-1D8856A87C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D5D7BB-077A-4C16-92E3-81F0F82837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7E362C-8130-4B9A-B729-9EF201152DD8}"/>
              </a:ext>
            </a:extLst>
          </p:cNvPr>
          <p:cNvSpPr>
            <a:spLocks noGrp="1"/>
          </p:cNvSpPr>
          <p:nvPr>
            <p:ph type="dt" sz="half" idx="10"/>
          </p:nvPr>
        </p:nvSpPr>
        <p:spPr/>
        <p:txBody>
          <a:bodyPr/>
          <a:lstStyle/>
          <a:p>
            <a:fld id="{611C6DE3-A5FD-4E7D-8BB8-8C0443A3AE44}" type="datetimeFigureOut">
              <a:rPr lang="en-GB" smtClean="0"/>
              <a:t>29/12/2021</a:t>
            </a:fld>
            <a:endParaRPr lang="en-GB"/>
          </a:p>
        </p:txBody>
      </p:sp>
      <p:sp>
        <p:nvSpPr>
          <p:cNvPr id="5" name="Footer Placeholder 4">
            <a:extLst>
              <a:ext uri="{FF2B5EF4-FFF2-40B4-BE49-F238E27FC236}">
                <a16:creationId xmlns:a16="http://schemas.microsoft.com/office/drawing/2014/main" id="{8D4C2A24-6990-4307-83A5-4F5B6B7BEA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FA0DA3-AE32-4C5D-932C-2F24A0931D0E}"/>
              </a:ext>
            </a:extLst>
          </p:cNvPr>
          <p:cNvSpPr>
            <a:spLocks noGrp="1"/>
          </p:cNvSpPr>
          <p:nvPr>
            <p:ph type="sldNum" sz="quarter" idx="12"/>
          </p:nvPr>
        </p:nvSpPr>
        <p:spPr/>
        <p:txBody>
          <a:bodyPr/>
          <a:lstStyle/>
          <a:p>
            <a:fld id="{6B88FB07-449F-4159-9448-609DA88E9FA8}" type="slidenum">
              <a:rPr lang="en-GB" smtClean="0"/>
              <a:t>‹#›</a:t>
            </a:fld>
            <a:endParaRPr lang="en-GB"/>
          </a:p>
        </p:txBody>
      </p:sp>
    </p:spTree>
    <p:extLst>
      <p:ext uri="{BB962C8B-B14F-4D97-AF65-F5344CB8AC3E}">
        <p14:creationId xmlns:p14="http://schemas.microsoft.com/office/powerpoint/2010/main" val="325789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12/29/2021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9040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12/29/2021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93818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12/29/2021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4016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12/29/2021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80445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12/29/2021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1569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12/29/2021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6286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12/29/2021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92081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12/29/2021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275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A70D-B8EB-4D01-8A3D-EDC5CC939F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5A6C33-3B1D-409A-B04F-9C6E06188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370AD9-FBA8-415D-8928-E54A90C80669}"/>
              </a:ext>
            </a:extLst>
          </p:cNvPr>
          <p:cNvSpPr>
            <a:spLocks noGrp="1"/>
          </p:cNvSpPr>
          <p:nvPr>
            <p:ph type="dt" sz="half" idx="10"/>
          </p:nvPr>
        </p:nvSpPr>
        <p:spPr/>
        <p:txBody>
          <a:bodyPr/>
          <a:lstStyle/>
          <a:p>
            <a:fld id="{611C6DE3-A5FD-4E7D-8BB8-8C0443A3AE44}" type="datetimeFigureOut">
              <a:rPr lang="en-GB" smtClean="0"/>
              <a:t>29/12/2021</a:t>
            </a:fld>
            <a:endParaRPr lang="en-GB"/>
          </a:p>
        </p:txBody>
      </p:sp>
      <p:sp>
        <p:nvSpPr>
          <p:cNvPr id="5" name="Footer Placeholder 4">
            <a:extLst>
              <a:ext uri="{FF2B5EF4-FFF2-40B4-BE49-F238E27FC236}">
                <a16:creationId xmlns:a16="http://schemas.microsoft.com/office/drawing/2014/main" id="{428D4A84-EE3F-43F6-A724-45B3B3CBD3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D17C1F-F16C-4BE2-8067-57580CF1AEAF}"/>
              </a:ext>
            </a:extLst>
          </p:cNvPr>
          <p:cNvSpPr>
            <a:spLocks noGrp="1"/>
          </p:cNvSpPr>
          <p:nvPr>
            <p:ph type="sldNum" sz="quarter" idx="12"/>
          </p:nvPr>
        </p:nvSpPr>
        <p:spPr/>
        <p:txBody>
          <a:bodyPr/>
          <a:lstStyle/>
          <a:p>
            <a:fld id="{6B88FB07-449F-4159-9448-609DA88E9FA8}" type="slidenum">
              <a:rPr lang="en-GB" smtClean="0"/>
              <a:t>‹#›</a:t>
            </a:fld>
            <a:endParaRPr lang="en-GB"/>
          </a:p>
        </p:txBody>
      </p:sp>
    </p:spTree>
    <p:extLst>
      <p:ext uri="{BB962C8B-B14F-4D97-AF65-F5344CB8AC3E}">
        <p14:creationId xmlns:p14="http://schemas.microsoft.com/office/powerpoint/2010/main" val="2079089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12/29/2021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3109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12/29/2021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86530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12/29/2021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1083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94F7-4A74-4832-9161-46B878393C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E4447F-91B9-4A00-B66D-049C9A6FCC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18731-D765-41BD-B4AE-AA84639A2C07}"/>
              </a:ext>
            </a:extLst>
          </p:cNvPr>
          <p:cNvSpPr>
            <a:spLocks noGrp="1"/>
          </p:cNvSpPr>
          <p:nvPr>
            <p:ph type="dt" sz="half" idx="10"/>
          </p:nvPr>
        </p:nvSpPr>
        <p:spPr/>
        <p:txBody>
          <a:bodyPr/>
          <a:lstStyle/>
          <a:p>
            <a:fld id="{611C6DE3-A5FD-4E7D-8BB8-8C0443A3AE44}" type="datetimeFigureOut">
              <a:rPr lang="en-GB" smtClean="0"/>
              <a:t>29/12/2021</a:t>
            </a:fld>
            <a:endParaRPr lang="en-GB"/>
          </a:p>
        </p:txBody>
      </p:sp>
      <p:sp>
        <p:nvSpPr>
          <p:cNvPr id="5" name="Footer Placeholder 4">
            <a:extLst>
              <a:ext uri="{FF2B5EF4-FFF2-40B4-BE49-F238E27FC236}">
                <a16:creationId xmlns:a16="http://schemas.microsoft.com/office/drawing/2014/main" id="{0096A724-8D81-41C9-A4FA-D8A7624DF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9729AB-33CA-4B72-A32B-75C306E1D13F}"/>
              </a:ext>
            </a:extLst>
          </p:cNvPr>
          <p:cNvSpPr>
            <a:spLocks noGrp="1"/>
          </p:cNvSpPr>
          <p:nvPr>
            <p:ph type="sldNum" sz="quarter" idx="12"/>
          </p:nvPr>
        </p:nvSpPr>
        <p:spPr/>
        <p:txBody>
          <a:bodyPr/>
          <a:lstStyle/>
          <a:p>
            <a:fld id="{6B88FB07-449F-4159-9448-609DA88E9FA8}" type="slidenum">
              <a:rPr lang="en-GB" smtClean="0"/>
              <a:t>‹#›</a:t>
            </a:fld>
            <a:endParaRPr lang="en-GB"/>
          </a:p>
        </p:txBody>
      </p:sp>
    </p:spTree>
    <p:extLst>
      <p:ext uri="{BB962C8B-B14F-4D97-AF65-F5344CB8AC3E}">
        <p14:creationId xmlns:p14="http://schemas.microsoft.com/office/powerpoint/2010/main" val="403280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FD05-F4F0-44D9-877E-F1D7CE6C76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2E55CC-8F97-4DE0-9B3B-2740171D0F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19F4FB-B47B-46D9-9E3A-FE22FC8CE7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53A00A-F74E-4012-B443-7DBF874CC33F}"/>
              </a:ext>
            </a:extLst>
          </p:cNvPr>
          <p:cNvSpPr>
            <a:spLocks noGrp="1"/>
          </p:cNvSpPr>
          <p:nvPr>
            <p:ph type="dt" sz="half" idx="10"/>
          </p:nvPr>
        </p:nvSpPr>
        <p:spPr/>
        <p:txBody>
          <a:bodyPr/>
          <a:lstStyle/>
          <a:p>
            <a:fld id="{611C6DE3-A5FD-4E7D-8BB8-8C0443A3AE44}" type="datetimeFigureOut">
              <a:rPr lang="en-GB" smtClean="0"/>
              <a:t>29/12/2021</a:t>
            </a:fld>
            <a:endParaRPr lang="en-GB"/>
          </a:p>
        </p:txBody>
      </p:sp>
      <p:sp>
        <p:nvSpPr>
          <p:cNvPr id="6" name="Footer Placeholder 5">
            <a:extLst>
              <a:ext uri="{FF2B5EF4-FFF2-40B4-BE49-F238E27FC236}">
                <a16:creationId xmlns:a16="http://schemas.microsoft.com/office/drawing/2014/main" id="{859498E2-C5C2-4CED-8C17-6B0CAD5BAB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BB90EF-56EE-473A-82BE-1197A2943ECB}"/>
              </a:ext>
            </a:extLst>
          </p:cNvPr>
          <p:cNvSpPr>
            <a:spLocks noGrp="1"/>
          </p:cNvSpPr>
          <p:nvPr>
            <p:ph type="sldNum" sz="quarter" idx="12"/>
          </p:nvPr>
        </p:nvSpPr>
        <p:spPr/>
        <p:txBody>
          <a:bodyPr/>
          <a:lstStyle/>
          <a:p>
            <a:fld id="{6B88FB07-449F-4159-9448-609DA88E9FA8}" type="slidenum">
              <a:rPr lang="en-GB" smtClean="0"/>
              <a:t>‹#›</a:t>
            </a:fld>
            <a:endParaRPr lang="en-GB"/>
          </a:p>
        </p:txBody>
      </p:sp>
    </p:spTree>
    <p:extLst>
      <p:ext uri="{BB962C8B-B14F-4D97-AF65-F5344CB8AC3E}">
        <p14:creationId xmlns:p14="http://schemas.microsoft.com/office/powerpoint/2010/main" val="147803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5DB5-DC43-43CE-BE24-E4ADDDEEC9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EEB681-0CD7-4159-96EB-0C33A82CB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84DBF8-DB37-489B-8538-894AFC8D18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9C029C-6026-4B56-BB45-00104C694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64F61-8895-4FB5-819D-232F99CF9B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4045CF-A5B7-4852-AFDF-69CCA1E8125C}"/>
              </a:ext>
            </a:extLst>
          </p:cNvPr>
          <p:cNvSpPr>
            <a:spLocks noGrp="1"/>
          </p:cNvSpPr>
          <p:nvPr>
            <p:ph type="dt" sz="half" idx="10"/>
          </p:nvPr>
        </p:nvSpPr>
        <p:spPr/>
        <p:txBody>
          <a:bodyPr/>
          <a:lstStyle/>
          <a:p>
            <a:fld id="{611C6DE3-A5FD-4E7D-8BB8-8C0443A3AE44}" type="datetimeFigureOut">
              <a:rPr lang="en-GB" smtClean="0"/>
              <a:t>29/12/2021</a:t>
            </a:fld>
            <a:endParaRPr lang="en-GB"/>
          </a:p>
        </p:txBody>
      </p:sp>
      <p:sp>
        <p:nvSpPr>
          <p:cNvPr id="8" name="Footer Placeholder 7">
            <a:extLst>
              <a:ext uri="{FF2B5EF4-FFF2-40B4-BE49-F238E27FC236}">
                <a16:creationId xmlns:a16="http://schemas.microsoft.com/office/drawing/2014/main" id="{E5E67836-4F37-4506-A308-1320634320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B0F7A8-69A9-4128-B04B-D7088993C16F}"/>
              </a:ext>
            </a:extLst>
          </p:cNvPr>
          <p:cNvSpPr>
            <a:spLocks noGrp="1"/>
          </p:cNvSpPr>
          <p:nvPr>
            <p:ph type="sldNum" sz="quarter" idx="12"/>
          </p:nvPr>
        </p:nvSpPr>
        <p:spPr/>
        <p:txBody>
          <a:bodyPr/>
          <a:lstStyle/>
          <a:p>
            <a:fld id="{6B88FB07-449F-4159-9448-609DA88E9FA8}" type="slidenum">
              <a:rPr lang="en-GB" smtClean="0"/>
              <a:t>‹#›</a:t>
            </a:fld>
            <a:endParaRPr lang="en-GB"/>
          </a:p>
        </p:txBody>
      </p:sp>
    </p:spTree>
    <p:extLst>
      <p:ext uri="{BB962C8B-B14F-4D97-AF65-F5344CB8AC3E}">
        <p14:creationId xmlns:p14="http://schemas.microsoft.com/office/powerpoint/2010/main" val="53327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81AB-87EB-4256-A8A9-39FEE3B107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CD4B7F-3B36-4BFA-8904-DCB747E64D3B}"/>
              </a:ext>
            </a:extLst>
          </p:cNvPr>
          <p:cNvSpPr>
            <a:spLocks noGrp="1"/>
          </p:cNvSpPr>
          <p:nvPr>
            <p:ph type="dt" sz="half" idx="10"/>
          </p:nvPr>
        </p:nvSpPr>
        <p:spPr/>
        <p:txBody>
          <a:bodyPr/>
          <a:lstStyle/>
          <a:p>
            <a:fld id="{611C6DE3-A5FD-4E7D-8BB8-8C0443A3AE44}" type="datetimeFigureOut">
              <a:rPr lang="en-GB" smtClean="0"/>
              <a:t>29/12/2021</a:t>
            </a:fld>
            <a:endParaRPr lang="en-GB"/>
          </a:p>
        </p:txBody>
      </p:sp>
      <p:sp>
        <p:nvSpPr>
          <p:cNvPr id="4" name="Footer Placeholder 3">
            <a:extLst>
              <a:ext uri="{FF2B5EF4-FFF2-40B4-BE49-F238E27FC236}">
                <a16:creationId xmlns:a16="http://schemas.microsoft.com/office/drawing/2014/main" id="{4DAD234A-7D0B-41E9-956A-41C1502D90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653D39-1200-46C6-A89B-BB039605719C}"/>
              </a:ext>
            </a:extLst>
          </p:cNvPr>
          <p:cNvSpPr>
            <a:spLocks noGrp="1"/>
          </p:cNvSpPr>
          <p:nvPr>
            <p:ph type="sldNum" sz="quarter" idx="12"/>
          </p:nvPr>
        </p:nvSpPr>
        <p:spPr/>
        <p:txBody>
          <a:bodyPr/>
          <a:lstStyle/>
          <a:p>
            <a:fld id="{6B88FB07-449F-4159-9448-609DA88E9FA8}" type="slidenum">
              <a:rPr lang="en-GB" smtClean="0"/>
              <a:t>‹#›</a:t>
            </a:fld>
            <a:endParaRPr lang="en-GB"/>
          </a:p>
        </p:txBody>
      </p:sp>
    </p:spTree>
    <p:extLst>
      <p:ext uri="{BB962C8B-B14F-4D97-AF65-F5344CB8AC3E}">
        <p14:creationId xmlns:p14="http://schemas.microsoft.com/office/powerpoint/2010/main" val="200393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62458-7B0F-4E94-AF35-9DA01D265873}"/>
              </a:ext>
            </a:extLst>
          </p:cNvPr>
          <p:cNvSpPr>
            <a:spLocks noGrp="1"/>
          </p:cNvSpPr>
          <p:nvPr>
            <p:ph type="dt" sz="half" idx="10"/>
          </p:nvPr>
        </p:nvSpPr>
        <p:spPr/>
        <p:txBody>
          <a:bodyPr/>
          <a:lstStyle/>
          <a:p>
            <a:fld id="{611C6DE3-A5FD-4E7D-8BB8-8C0443A3AE44}" type="datetimeFigureOut">
              <a:rPr lang="en-GB" smtClean="0"/>
              <a:t>29/12/2021</a:t>
            </a:fld>
            <a:endParaRPr lang="en-GB"/>
          </a:p>
        </p:txBody>
      </p:sp>
      <p:sp>
        <p:nvSpPr>
          <p:cNvPr id="3" name="Footer Placeholder 2">
            <a:extLst>
              <a:ext uri="{FF2B5EF4-FFF2-40B4-BE49-F238E27FC236}">
                <a16:creationId xmlns:a16="http://schemas.microsoft.com/office/drawing/2014/main" id="{6BB9DFDB-04C1-474D-BF38-BC6DC2570E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E59920-CB83-45A2-B6B8-1ACA4B2F106C}"/>
              </a:ext>
            </a:extLst>
          </p:cNvPr>
          <p:cNvSpPr>
            <a:spLocks noGrp="1"/>
          </p:cNvSpPr>
          <p:nvPr>
            <p:ph type="sldNum" sz="quarter" idx="12"/>
          </p:nvPr>
        </p:nvSpPr>
        <p:spPr/>
        <p:txBody>
          <a:bodyPr/>
          <a:lstStyle/>
          <a:p>
            <a:fld id="{6B88FB07-449F-4159-9448-609DA88E9FA8}" type="slidenum">
              <a:rPr lang="en-GB" smtClean="0"/>
              <a:t>‹#›</a:t>
            </a:fld>
            <a:endParaRPr lang="en-GB"/>
          </a:p>
        </p:txBody>
      </p:sp>
    </p:spTree>
    <p:extLst>
      <p:ext uri="{BB962C8B-B14F-4D97-AF65-F5344CB8AC3E}">
        <p14:creationId xmlns:p14="http://schemas.microsoft.com/office/powerpoint/2010/main" val="218351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A488-0BF5-4D2C-BDB0-F74F7BC20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68FF83-D6A6-42AF-8112-A964928827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17849D-2F9A-4825-B57F-9F17A8C54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32E30-BDFD-41D5-950F-4F568F3FFAEB}"/>
              </a:ext>
            </a:extLst>
          </p:cNvPr>
          <p:cNvSpPr>
            <a:spLocks noGrp="1"/>
          </p:cNvSpPr>
          <p:nvPr>
            <p:ph type="dt" sz="half" idx="10"/>
          </p:nvPr>
        </p:nvSpPr>
        <p:spPr/>
        <p:txBody>
          <a:bodyPr/>
          <a:lstStyle/>
          <a:p>
            <a:fld id="{611C6DE3-A5FD-4E7D-8BB8-8C0443A3AE44}" type="datetimeFigureOut">
              <a:rPr lang="en-GB" smtClean="0"/>
              <a:t>29/12/2021</a:t>
            </a:fld>
            <a:endParaRPr lang="en-GB"/>
          </a:p>
        </p:txBody>
      </p:sp>
      <p:sp>
        <p:nvSpPr>
          <p:cNvPr id="6" name="Footer Placeholder 5">
            <a:extLst>
              <a:ext uri="{FF2B5EF4-FFF2-40B4-BE49-F238E27FC236}">
                <a16:creationId xmlns:a16="http://schemas.microsoft.com/office/drawing/2014/main" id="{F43F1E55-FF01-489F-8290-A1185338D0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7C9DFA-3B5C-46F6-A770-DD7D4E2D8D12}"/>
              </a:ext>
            </a:extLst>
          </p:cNvPr>
          <p:cNvSpPr>
            <a:spLocks noGrp="1"/>
          </p:cNvSpPr>
          <p:nvPr>
            <p:ph type="sldNum" sz="quarter" idx="12"/>
          </p:nvPr>
        </p:nvSpPr>
        <p:spPr/>
        <p:txBody>
          <a:bodyPr/>
          <a:lstStyle/>
          <a:p>
            <a:fld id="{6B88FB07-449F-4159-9448-609DA88E9FA8}" type="slidenum">
              <a:rPr lang="en-GB" smtClean="0"/>
              <a:t>‹#›</a:t>
            </a:fld>
            <a:endParaRPr lang="en-GB"/>
          </a:p>
        </p:txBody>
      </p:sp>
    </p:spTree>
    <p:extLst>
      <p:ext uri="{BB962C8B-B14F-4D97-AF65-F5344CB8AC3E}">
        <p14:creationId xmlns:p14="http://schemas.microsoft.com/office/powerpoint/2010/main" val="327969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F960-734C-4674-8F3C-152366259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11A18B-29F5-4178-857A-D593518A8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BE8143-6299-4F50-ACCA-F9FAC4E7C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087F6-1484-4A73-8833-9988D336773D}"/>
              </a:ext>
            </a:extLst>
          </p:cNvPr>
          <p:cNvSpPr>
            <a:spLocks noGrp="1"/>
          </p:cNvSpPr>
          <p:nvPr>
            <p:ph type="dt" sz="half" idx="10"/>
          </p:nvPr>
        </p:nvSpPr>
        <p:spPr/>
        <p:txBody>
          <a:bodyPr/>
          <a:lstStyle/>
          <a:p>
            <a:fld id="{611C6DE3-A5FD-4E7D-8BB8-8C0443A3AE44}" type="datetimeFigureOut">
              <a:rPr lang="en-GB" smtClean="0"/>
              <a:t>29/12/2021</a:t>
            </a:fld>
            <a:endParaRPr lang="en-GB"/>
          </a:p>
        </p:txBody>
      </p:sp>
      <p:sp>
        <p:nvSpPr>
          <p:cNvPr id="6" name="Footer Placeholder 5">
            <a:extLst>
              <a:ext uri="{FF2B5EF4-FFF2-40B4-BE49-F238E27FC236}">
                <a16:creationId xmlns:a16="http://schemas.microsoft.com/office/drawing/2014/main" id="{97E7D40E-F0AE-47C0-BD4C-10DDBBF11F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E491F-57D9-4903-A3FF-F8C45C0F2B69}"/>
              </a:ext>
            </a:extLst>
          </p:cNvPr>
          <p:cNvSpPr>
            <a:spLocks noGrp="1"/>
          </p:cNvSpPr>
          <p:nvPr>
            <p:ph type="sldNum" sz="quarter" idx="12"/>
          </p:nvPr>
        </p:nvSpPr>
        <p:spPr/>
        <p:txBody>
          <a:bodyPr/>
          <a:lstStyle/>
          <a:p>
            <a:fld id="{6B88FB07-449F-4159-9448-609DA88E9FA8}" type="slidenum">
              <a:rPr lang="en-GB" smtClean="0"/>
              <a:t>‹#›</a:t>
            </a:fld>
            <a:endParaRPr lang="en-GB"/>
          </a:p>
        </p:txBody>
      </p:sp>
    </p:spTree>
    <p:extLst>
      <p:ext uri="{BB962C8B-B14F-4D97-AF65-F5344CB8AC3E}">
        <p14:creationId xmlns:p14="http://schemas.microsoft.com/office/powerpoint/2010/main" val="420322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606D2E-5C43-4CAF-931B-E71E3545A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8AB437-5211-4937-9470-865BFE957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8C16C-A9EA-40B7-90C6-2758CC7DCD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C6DE3-A5FD-4E7D-8BB8-8C0443A3AE44}" type="datetimeFigureOut">
              <a:rPr lang="en-GB" smtClean="0"/>
              <a:t>29/12/2021</a:t>
            </a:fld>
            <a:endParaRPr lang="en-GB"/>
          </a:p>
        </p:txBody>
      </p:sp>
      <p:sp>
        <p:nvSpPr>
          <p:cNvPr id="5" name="Footer Placeholder 4">
            <a:extLst>
              <a:ext uri="{FF2B5EF4-FFF2-40B4-BE49-F238E27FC236}">
                <a16:creationId xmlns:a16="http://schemas.microsoft.com/office/drawing/2014/main" id="{6C367920-43CC-4395-B039-9AEA4C5A58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46EC4C-F69D-4A0E-9C51-B28770A9D6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8FB07-449F-4159-9448-609DA88E9FA8}" type="slidenum">
              <a:rPr lang="en-GB" smtClean="0"/>
              <a:t>‹#›</a:t>
            </a:fld>
            <a:endParaRPr lang="en-GB"/>
          </a:p>
        </p:txBody>
      </p:sp>
    </p:spTree>
    <p:extLst>
      <p:ext uri="{BB962C8B-B14F-4D97-AF65-F5344CB8AC3E}">
        <p14:creationId xmlns:p14="http://schemas.microsoft.com/office/powerpoint/2010/main" val="659746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12/29/2021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75844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02.safelinks.protection.outlook.com/?url=https%3A%2F%2Fcauseartist.com%2F&amp;data=04%7C01%7Cjodie.waite%40strath.ac.uk%7Cee4a799b7362423f9ca108d99e241fa8%7C631e0763153347eba5cd0457bee5944e%7C0%7C0%7C637714701130994615%7CUnknown%7CTWFpbGZsb3d8eyJWIjoiMC4wLjAwMDAiLCJQIjoiV2luMzIiLCJBTiI6Ik1haWwiLCJXVCI6Mn0%3D%7C1000&amp;sdata=BlDPXuSfUriLFr5WOxhKmB2WXK7Ab3iPzbx9D%2B0yd%2B4%3D&amp;reserved=0" TargetMode="External"/><Relationship Id="rId2" Type="http://schemas.openxmlformats.org/officeDocument/2006/relationships/hyperlink" Target="https://eur02.safelinks.protection.outlook.com/?url=https%3A%2F%2Fwww.operationgroundswell.com%2Fwho-we-are%2Four-story%2F&amp;data=04%7C01%7Cjodie.waite%40strath.ac.uk%7Cee4a799b7362423f9ca108d99e241fa8%7C631e0763153347eba5cd0457bee5944e%7C0%7C0%7C637714701130984659%7CUnknown%7CTWFpbGZsb3d8eyJWIjoiMC4wLjAwMDAiLCJQIjoiV2luMzIiLCJBTiI6Ik1haWwiLCJXVCI6Mn0%3D%7C1000&amp;sdata=kAEH%2FfUPg9Sqvdxnfmdi5jWrs%2BfIo2RawUxQ2FHkI0w%3D&amp;reserved=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strathunion.com/volunteering/opportunity/140/" TargetMode="External"/><Relationship Id="rId3" Type="http://schemas.openxmlformats.org/officeDocument/2006/relationships/hyperlink" Target="https://drive.google.com/open?id=1S6EXFwxQ-hiHhtZugDTi_EKGYDt5-T34" TargetMode="External"/><Relationship Id="rId7" Type="http://schemas.openxmlformats.org/officeDocument/2006/relationships/hyperlink" Target="mailto:strathmarysmeals@gmail.com"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strathunion.com/events/7456/2399/" TargetMode="External"/><Relationship Id="rId5" Type="http://schemas.openxmlformats.org/officeDocument/2006/relationships/hyperlink" Target="https://calendly.com/strath-foodbank-marysmeals/strath-charity-drive" TargetMode="External"/><Relationship Id="rId4" Type="http://schemas.openxmlformats.org/officeDocument/2006/relationships/hyperlink" Target="https://forms.gle/Q5PiC5f7AetGBXZG7"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orms.gle/ss428CnhTfSgdbG6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trathunion.com/volunteering/opportunity/14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trathunion.com/volunteering/training/course/54/"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strathunion.com/societies/resources/generalmeeting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726D4EC-B23D-4AA5-BBC4-6E9B6C5B7B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05" t="23391" r="4986"/>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456BC2-F6C5-4D93-91D4-E70599DC41F9}"/>
              </a:ext>
            </a:extLst>
          </p:cNvPr>
          <p:cNvSpPr>
            <a:spLocks noGrp="1"/>
          </p:cNvSpPr>
          <p:nvPr>
            <p:ph type="ctrTitle"/>
          </p:nvPr>
        </p:nvSpPr>
        <p:spPr>
          <a:xfrm>
            <a:off x="404553" y="3091928"/>
            <a:ext cx="9078562" cy="2387600"/>
          </a:xfrm>
        </p:spPr>
        <p:txBody>
          <a:bodyPr>
            <a:normAutofit/>
          </a:bodyPr>
          <a:lstStyle/>
          <a:p>
            <a:pPr algn="l"/>
            <a:r>
              <a:rPr lang="en-GB" sz="6600" dirty="0"/>
              <a:t>Societies GM2</a:t>
            </a:r>
          </a:p>
        </p:txBody>
      </p:sp>
      <p:sp>
        <p:nvSpPr>
          <p:cNvPr id="3" name="Subtitle 2">
            <a:extLst>
              <a:ext uri="{FF2B5EF4-FFF2-40B4-BE49-F238E27FC236}">
                <a16:creationId xmlns:a16="http://schemas.microsoft.com/office/drawing/2014/main" id="{6CAD6B4B-DE36-4E59-81AC-9C92FB35C978}"/>
              </a:ext>
            </a:extLst>
          </p:cNvPr>
          <p:cNvSpPr>
            <a:spLocks noGrp="1"/>
          </p:cNvSpPr>
          <p:nvPr>
            <p:ph type="subTitle" idx="1"/>
          </p:nvPr>
        </p:nvSpPr>
        <p:spPr>
          <a:xfrm>
            <a:off x="404553" y="5624945"/>
            <a:ext cx="9078562" cy="592975"/>
          </a:xfrm>
        </p:spPr>
        <p:txBody>
          <a:bodyPr anchor="ctr">
            <a:normAutofit/>
          </a:bodyPr>
          <a:lstStyle/>
          <a:p>
            <a:pPr algn="l"/>
            <a:r>
              <a:rPr lang="en-GB"/>
              <a:t>17</a:t>
            </a:r>
            <a:r>
              <a:rPr lang="en-GB" baseline="30000"/>
              <a:t>th</a:t>
            </a:r>
            <a:r>
              <a:rPr lang="en-GB"/>
              <a:t> November 2021 </a:t>
            </a:r>
          </a:p>
        </p:txBody>
      </p:sp>
    </p:spTree>
    <p:extLst>
      <p:ext uri="{BB962C8B-B14F-4D97-AF65-F5344CB8AC3E}">
        <p14:creationId xmlns:p14="http://schemas.microsoft.com/office/powerpoint/2010/main" val="159769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9E6C6-43B4-404B-A574-460407BC58F6}"/>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Let’s Re-Think Travel Challenge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526D608-9586-4272-8D02-4E5BE868A204}"/>
              </a:ext>
            </a:extLst>
          </p:cNvPr>
          <p:cNvSpPr>
            <a:spLocks noGrp="1"/>
          </p:cNvSpPr>
          <p:nvPr>
            <p:ph idx="1"/>
          </p:nvPr>
        </p:nvSpPr>
        <p:spPr>
          <a:xfrm>
            <a:off x="4447308" y="636190"/>
            <a:ext cx="6906491" cy="5585619"/>
          </a:xfrm>
        </p:spPr>
        <p:txBody>
          <a:bodyPr anchor="ctr">
            <a:normAutofit fontScale="92500" lnSpcReduction="10000"/>
          </a:bodyPr>
          <a:lstStyle/>
          <a:p>
            <a:r>
              <a:rPr lang="en-GB" sz="1800" u="sng" dirty="0">
                <a:effectLst/>
                <a:ea typeface="Calibri" panose="020F0502020204030204" pitchFamily="34" charset="0"/>
                <a:hlinkClick r:id="rId2"/>
              </a:rPr>
              <a:t>Operation Groundswell</a:t>
            </a:r>
            <a:r>
              <a:rPr lang="en-GB" sz="1800" dirty="0">
                <a:effectLst/>
                <a:ea typeface="Calibri" panose="020F0502020204030204" pitchFamily="34" charset="0"/>
              </a:rPr>
              <a:t>, is a Canadian NGO who seek to ‘change the way the world travels’ by running socially conscious ethical travel programmes with community engagement at their centre. </a:t>
            </a:r>
            <a:r>
              <a:rPr lang="en-GB" sz="1800" dirty="0">
                <a:ea typeface="Calibri" panose="020F0502020204030204" pitchFamily="34" charset="0"/>
              </a:rPr>
              <a:t>They </a:t>
            </a:r>
            <a:r>
              <a:rPr lang="en-GB" sz="1800" dirty="0">
                <a:effectLst/>
                <a:ea typeface="Calibri" panose="020F0502020204030204" pitchFamily="34" charset="0"/>
              </a:rPr>
              <a:t>run programmes across the world for young people and are currently running a </a:t>
            </a:r>
            <a:r>
              <a:rPr lang="en-GB" sz="1800" b="1" dirty="0">
                <a:effectLst/>
                <a:ea typeface="Calibri" panose="020F0502020204030204" pitchFamily="34" charset="0"/>
              </a:rPr>
              <a:t>competition that seeks to ‘Rethink Travel’ by inviting young creatives to share their stories and ideas for collaborative change across the travel industry through their chosen art form</a:t>
            </a:r>
            <a:r>
              <a:rPr lang="en-GB" sz="1800" dirty="0">
                <a:effectLst/>
                <a:ea typeface="Calibri" panose="020F0502020204030204" pitchFamily="34" charset="0"/>
              </a:rPr>
              <a:t>, from written stories to digital arts to film and song-writing. </a:t>
            </a:r>
          </a:p>
          <a:p>
            <a:r>
              <a:rPr lang="en-GB" sz="1800" dirty="0">
                <a:effectLst/>
                <a:ea typeface="Calibri" panose="020F0502020204030204" pitchFamily="34" charset="0"/>
              </a:rPr>
              <a:t>There are a number of prizes on offer from digital media kit to free Operation Groundswell trips! Winners will also have their work posted on </a:t>
            </a:r>
            <a:r>
              <a:rPr lang="en-GB" sz="1800" u="sng" dirty="0">
                <a:effectLst/>
                <a:ea typeface="Calibri" panose="020F0502020204030204" pitchFamily="34" charset="0"/>
                <a:hlinkClick r:id="rId3"/>
              </a:rPr>
              <a:t>Causeartist.com</a:t>
            </a:r>
            <a:r>
              <a:rPr lang="en-GB" sz="1800" dirty="0">
                <a:effectLst/>
                <a:ea typeface="Calibri" panose="020F0502020204030204" pitchFamily="34" charset="0"/>
              </a:rPr>
              <a:t>.  </a:t>
            </a:r>
          </a:p>
          <a:p>
            <a:r>
              <a:rPr lang="en-GB" sz="1800" dirty="0">
                <a:effectLst/>
                <a:ea typeface="Arial" panose="020B0604020202020204" pitchFamily="34" charset="0"/>
              </a:rPr>
              <a:t>What does an inclusive, collaborative, and sustainable industry look like to you? Get the details and submit your story at rethinktravel.net</a:t>
            </a:r>
          </a:p>
          <a:p>
            <a:r>
              <a:rPr lang="en-GB" sz="1800" dirty="0">
                <a:effectLst/>
                <a:ea typeface="Arial" panose="020B0604020202020204" pitchFamily="34" charset="0"/>
              </a:rPr>
              <a:t>Share your stories in the #LetsRethinkTravel challenge closing on Friday, December 10th. </a:t>
            </a:r>
            <a:endParaRPr lang="en-GB" sz="1800" dirty="0">
              <a:effectLst/>
              <a:ea typeface="Calibri" panose="020F0502020204030204" pitchFamily="34" charset="0"/>
            </a:endParaRPr>
          </a:p>
          <a:p>
            <a:r>
              <a:rPr lang="en-GB" sz="1800" i="1" dirty="0">
                <a:effectLst/>
                <a:ea typeface="Arial" panose="020B0604020202020204" pitchFamily="34" charset="0"/>
              </a:rPr>
              <a:t>@operationgroundswell invites you to #LetsRethinkTravel, a challenge that provides you the platform to bring the travel industry of your dreams to life with a focus on:</a:t>
            </a:r>
          </a:p>
          <a:p>
            <a:pPr marL="342900" lvl="0" indent="-342900">
              <a:buFont typeface="+mj-lt"/>
              <a:buAutoNum type="arabicPeriod"/>
            </a:pPr>
            <a:r>
              <a:rPr lang="en-GB" sz="1800" i="1" u="none" strike="noStrike" dirty="0">
                <a:effectLst/>
                <a:ea typeface="Arial" panose="020B0604020202020204" pitchFamily="34" charset="0"/>
              </a:rPr>
              <a:t>Accessibility, diversity and inclusion</a:t>
            </a:r>
          </a:p>
          <a:p>
            <a:pPr marL="342900" lvl="0" indent="-342900">
              <a:buFont typeface="+mj-lt"/>
              <a:buAutoNum type="arabicPeriod"/>
            </a:pPr>
            <a:r>
              <a:rPr lang="en-GB" sz="1800" i="1" u="none" strike="noStrike" dirty="0">
                <a:effectLst/>
                <a:ea typeface="Arial" panose="020B0604020202020204" pitchFamily="34" charset="0"/>
              </a:rPr>
              <a:t>Preserving local cultures</a:t>
            </a:r>
          </a:p>
          <a:p>
            <a:pPr marL="342900" lvl="0" indent="-342900">
              <a:buFont typeface="+mj-lt"/>
              <a:buAutoNum type="arabicPeriod"/>
            </a:pPr>
            <a:r>
              <a:rPr lang="en-GB" sz="1800" i="1" u="none" strike="noStrike" dirty="0">
                <a:effectLst/>
                <a:ea typeface="Arial" panose="020B0604020202020204" pitchFamily="34" charset="0"/>
              </a:rPr>
              <a:t>Environmental justice</a:t>
            </a:r>
            <a:endParaRPr lang="en-GB" sz="1800" i="1" dirty="0">
              <a:effectLst/>
              <a:ea typeface="Arial" panose="020B0604020202020204" pitchFamily="34" charset="0"/>
            </a:endParaRPr>
          </a:p>
        </p:txBody>
      </p:sp>
    </p:spTree>
    <p:extLst>
      <p:ext uri="{BB962C8B-B14F-4D97-AF65-F5344CB8AC3E}">
        <p14:creationId xmlns:p14="http://schemas.microsoft.com/office/powerpoint/2010/main" val="2228339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Content Placeholder 25" descr="A picture containing text, plaque, businesscard&#10;&#10;Description automatically generated">
            <a:extLst>
              <a:ext uri="{FF2B5EF4-FFF2-40B4-BE49-F238E27FC236}">
                <a16:creationId xmlns:a16="http://schemas.microsoft.com/office/drawing/2014/main" id="{FA60112A-81D7-48C8-A6D0-F6941D878509}"/>
              </a:ext>
            </a:extLst>
          </p:cNvPr>
          <p:cNvPicPr>
            <a:picLocks noGrp="1" noChangeAspect="1"/>
          </p:cNvPicPr>
          <p:nvPr>
            <p:ph idx="1"/>
          </p:nvPr>
        </p:nvPicPr>
        <p:blipFill rotWithShape="1">
          <a:blip r:embed="rId2">
            <a:alphaModFix amt="80000"/>
            <a:extLst>
              <a:ext uri="{28A0092B-C50C-407E-A947-70E740481C1C}">
                <a14:useLocalDpi xmlns:a14="http://schemas.microsoft.com/office/drawing/2010/main" val="0"/>
              </a:ext>
            </a:extLst>
          </a:blip>
          <a:srcRect l="4348" r="4646" b="-3"/>
          <a:stretch/>
        </p:blipFill>
        <p:spPr>
          <a:xfrm>
            <a:off x="181899" y="182880"/>
            <a:ext cx="5915025" cy="6499784"/>
          </a:xfrm>
          <a:prstGeom prst="rect">
            <a:avLst/>
          </a:prstGeom>
        </p:spPr>
      </p:pic>
      <p:pic>
        <p:nvPicPr>
          <p:cNvPr id="30" name="Content Placeholder 29" descr="A picture containing text, plaque&#10;&#10;Description automatically generated">
            <a:extLst>
              <a:ext uri="{FF2B5EF4-FFF2-40B4-BE49-F238E27FC236}">
                <a16:creationId xmlns:a16="http://schemas.microsoft.com/office/drawing/2014/main" id="{3538028D-8024-4277-8527-7A15214AF7D6}"/>
              </a:ext>
            </a:extLst>
          </p:cNvPr>
          <p:cNvPicPr>
            <a:picLocks noGrp="1" noChangeAspect="1"/>
          </p:cNvPicPr>
          <p:nvPr>
            <p:ph sz="half" idx="4294967295"/>
          </p:nvPr>
        </p:nvPicPr>
        <p:blipFill rotWithShape="1">
          <a:blip r:embed="rId3">
            <a:alphaModFix amt="80000"/>
            <a:extLst>
              <a:ext uri="{28A0092B-C50C-407E-A947-70E740481C1C}">
                <a14:useLocalDpi xmlns:a14="http://schemas.microsoft.com/office/drawing/2010/main" val="0"/>
              </a:ext>
            </a:extLst>
          </a:blip>
          <a:srcRect l="4504" r="4490" b="-3"/>
          <a:stretch/>
        </p:blipFill>
        <p:spPr>
          <a:xfrm>
            <a:off x="6095156" y="182880"/>
            <a:ext cx="5915025" cy="6499784"/>
          </a:xfrm>
          <a:prstGeom prst="rect">
            <a:avLst/>
          </a:prstGeom>
        </p:spPr>
      </p:pic>
      <p:sp>
        <p:nvSpPr>
          <p:cNvPr id="39" name="TextBox 38">
            <a:extLst>
              <a:ext uri="{FF2B5EF4-FFF2-40B4-BE49-F238E27FC236}">
                <a16:creationId xmlns:a16="http://schemas.microsoft.com/office/drawing/2014/main" id="{ED72D8D1-F2DD-475D-8999-FA786C7B71C1}"/>
              </a:ext>
            </a:extLst>
          </p:cNvPr>
          <p:cNvSpPr txBox="1"/>
          <p:nvPr/>
        </p:nvSpPr>
        <p:spPr>
          <a:xfrm>
            <a:off x="4553717" y="6236917"/>
            <a:ext cx="3077390" cy="628627"/>
          </a:xfrm>
          <a:prstGeom prst="rect">
            <a:avLst/>
          </a:prstGeom>
          <a:solidFill>
            <a:schemeClr val="accent5"/>
          </a:solidFill>
        </p:spPr>
        <p:txBody>
          <a:bodyPr vert="horz" lIns="91440" tIns="45720" rIns="91440" bIns="45720" rtlCol="0">
            <a:normAutofit lnSpcReduction="10000"/>
          </a:bodyPr>
          <a:lstStyle/>
          <a:p>
            <a:pPr algn="ctr">
              <a:lnSpc>
                <a:spcPct val="90000"/>
              </a:lnSpc>
              <a:spcBef>
                <a:spcPct val="0"/>
              </a:spcBef>
              <a:spcAft>
                <a:spcPts val="600"/>
              </a:spcAft>
            </a:pPr>
            <a:r>
              <a:rPr lang="en-US" sz="2000" dirty="0">
                <a:solidFill>
                  <a:schemeClr val="accent1"/>
                </a:solidFill>
                <a:latin typeface="+mj-lt"/>
              </a:rPr>
              <a:t>Let’s Re-Think Travel Challenge</a:t>
            </a:r>
          </a:p>
        </p:txBody>
      </p:sp>
    </p:spTree>
    <p:extLst>
      <p:ext uri="{BB962C8B-B14F-4D97-AF65-F5344CB8AC3E}">
        <p14:creationId xmlns:p14="http://schemas.microsoft.com/office/powerpoint/2010/main" val="52107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B8BAD4-CB9D-4C79-B2A9-CB8902FCCF0F}"/>
              </a:ext>
            </a:extLst>
          </p:cNvPr>
          <p:cNvSpPr>
            <a:spLocks noGrp="1"/>
          </p:cNvSpPr>
          <p:nvPr>
            <p:ph type="title"/>
          </p:nvPr>
        </p:nvSpPr>
        <p:spPr>
          <a:xfrm>
            <a:off x="524256" y="4767072"/>
            <a:ext cx="6594189" cy="1625210"/>
          </a:xfrm>
        </p:spPr>
        <p:txBody>
          <a:bodyPr>
            <a:normAutofit/>
          </a:bodyPr>
          <a:lstStyle/>
          <a:p>
            <a:pPr algn="r"/>
            <a:r>
              <a:rPr lang="en-GB" sz="3700" b="1" i="0">
                <a:solidFill>
                  <a:srgbClr val="FFFFFF"/>
                </a:solidFill>
                <a:effectLst/>
                <a:latin typeface="Helvetica" panose="020B0604020202020204" pitchFamily="34" charset="0"/>
              </a:rPr>
              <a:t>Strath Foodbank &amp; Mary's Meals Donation Drive</a:t>
            </a:r>
            <a:endParaRPr lang="en-GB" sz="3700">
              <a:solidFill>
                <a:srgbClr val="FFFFFF"/>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B1C873C3-6398-443B-868C-DC679EC22F7F}"/>
              </a:ext>
            </a:extLst>
          </p:cNvPr>
          <p:cNvPicPr>
            <a:picLocks noChangeAspect="1"/>
          </p:cNvPicPr>
          <p:nvPr/>
        </p:nvPicPr>
        <p:blipFill rotWithShape="1">
          <a:blip r:embed="rId2">
            <a:extLst>
              <a:ext uri="{28A0092B-C50C-407E-A947-70E740481C1C}">
                <a14:useLocalDpi xmlns:a14="http://schemas.microsoft.com/office/drawing/2010/main" val="0"/>
              </a:ext>
            </a:extLst>
          </a:blip>
          <a:srcRect t="6164" r="1" b="729"/>
          <a:stretch/>
        </p:blipFill>
        <p:spPr>
          <a:xfrm>
            <a:off x="327547" y="321733"/>
            <a:ext cx="7058306" cy="4107392"/>
          </a:xfrm>
          <a:prstGeom prst="rect">
            <a:avLst/>
          </a:prstGeom>
        </p:spPr>
      </p:pic>
      <p:sp>
        <p:nvSpPr>
          <p:cNvPr id="88" name="Rectangle 8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2F337F5-66A0-4867-A784-760D7278AFAB}"/>
              </a:ext>
            </a:extLst>
          </p:cNvPr>
          <p:cNvSpPr>
            <a:spLocks noGrp="1"/>
          </p:cNvSpPr>
          <p:nvPr>
            <p:ph idx="1"/>
          </p:nvPr>
        </p:nvSpPr>
        <p:spPr>
          <a:xfrm>
            <a:off x="7749709" y="481778"/>
            <a:ext cx="3905504" cy="5894442"/>
          </a:xfrm>
        </p:spPr>
        <p:txBody>
          <a:bodyPr anchor="ctr">
            <a:normAutofit fontScale="92500" lnSpcReduction="10000"/>
          </a:bodyPr>
          <a:lstStyle/>
          <a:p>
            <a:r>
              <a:rPr lang="en-GB" sz="1400" b="0" i="0" u="sng" dirty="0">
                <a:solidFill>
                  <a:schemeClr val="bg1"/>
                </a:solidFill>
                <a:effectLst/>
              </a:rPr>
              <a:t>Societies</a:t>
            </a:r>
            <a:r>
              <a:rPr lang="en-GB" sz="1400" b="0" i="0" dirty="0">
                <a:solidFill>
                  <a:schemeClr val="bg1"/>
                </a:solidFill>
                <a:effectLst/>
              </a:rPr>
              <a:t>: Looking for an easy way to meet the</a:t>
            </a:r>
            <a:r>
              <a:rPr lang="en-GB" sz="1400" b="1" i="0" dirty="0">
                <a:solidFill>
                  <a:schemeClr val="bg1"/>
                </a:solidFill>
                <a:effectLst/>
              </a:rPr>
              <a:t> Gold</a:t>
            </a:r>
            <a:r>
              <a:rPr lang="en-GB" sz="1400" b="0" i="0" dirty="0">
                <a:solidFill>
                  <a:schemeClr val="bg1"/>
                </a:solidFill>
                <a:effectLst/>
              </a:rPr>
              <a:t> criteria of a </a:t>
            </a:r>
            <a:r>
              <a:rPr lang="en-GB" sz="1400" b="1" i="0" dirty="0">
                <a:solidFill>
                  <a:schemeClr val="bg1"/>
                </a:solidFill>
                <a:effectLst/>
              </a:rPr>
              <a:t>community/sustainability</a:t>
            </a:r>
            <a:r>
              <a:rPr lang="en-GB" sz="1400" b="0" i="0" dirty="0">
                <a:solidFill>
                  <a:schemeClr val="bg1"/>
                </a:solidFill>
                <a:effectLst/>
              </a:rPr>
              <a:t> event? </a:t>
            </a:r>
            <a:r>
              <a:rPr lang="en-GB" sz="1400" dirty="0">
                <a:solidFill>
                  <a:schemeClr val="bg1"/>
                </a:solidFill>
              </a:rPr>
              <a:t>The </a:t>
            </a:r>
            <a:r>
              <a:rPr lang="en-GB" sz="1400" b="0" i="0" dirty="0">
                <a:solidFill>
                  <a:schemeClr val="bg1"/>
                </a:solidFill>
                <a:effectLst/>
              </a:rPr>
              <a:t>Foodbank Society and Strath Mary’s Meals have the perfect opportunity!</a:t>
            </a:r>
            <a:br>
              <a:rPr lang="en-GB" sz="1400" dirty="0">
                <a:solidFill>
                  <a:schemeClr val="bg1"/>
                </a:solidFill>
              </a:rPr>
            </a:br>
            <a:br>
              <a:rPr lang="en-GB" sz="1400" dirty="0">
                <a:solidFill>
                  <a:schemeClr val="bg1"/>
                </a:solidFill>
              </a:rPr>
            </a:br>
            <a:r>
              <a:rPr lang="en-GB" sz="1400" b="0" i="0" dirty="0">
                <a:solidFill>
                  <a:schemeClr val="bg1"/>
                </a:solidFill>
                <a:effectLst/>
              </a:rPr>
              <a:t>They're asking societies to collect </a:t>
            </a:r>
            <a:r>
              <a:rPr lang="en-GB" sz="1400" b="1" i="0" u="none" strike="noStrike" dirty="0">
                <a:solidFill>
                  <a:schemeClr val="bg1"/>
                </a:solidFill>
                <a:effectLst/>
              </a:rPr>
              <a:t>essential items</a:t>
            </a:r>
            <a:r>
              <a:rPr lang="en-GB" sz="1400" b="0" i="0" dirty="0">
                <a:solidFill>
                  <a:schemeClr val="bg1"/>
                </a:solidFill>
                <a:effectLst/>
              </a:rPr>
              <a:t> and donate them at the Elder Room, level 1 of Strath Union, between</a:t>
            </a:r>
            <a:r>
              <a:rPr lang="en-GB" sz="1400" b="1" i="0" dirty="0">
                <a:solidFill>
                  <a:schemeClr val="bg1"/>
                </a:solidFill>
                <a:effectLst/>
              </a:rPr>
              <a:t> 22nd-24th November. </a:t>
            </a:r>
            <a:r>
              <a:rPr lang="en-GB" sz="1400" b="0" i="0" dirty="0">
                <a:solidFill>
                  <a:schemeClr val="bg1"/>
                </a:solidFill>
                <a:effectLst/>
              </a:rPr>
              <a:t>Your society's donations will </a:t>
            </a:r>
            <a:r>
              <a:rPr lang="en-GB" sz="1400" b="1" i="0" dirty="0">
                <a:solidFill>
                  <a:schemeClr val="bg1"/>
                </a:solidFill>
                <a:effectLst/>
              </a:rPr>
              <a:t>help those facing poverty</a:t>
            </a:r>
            <a:r>
              <a:rPr lang="en-GB" sz="1400" b="0" i="0" dirty="0">
                <a:solidFill>
                  <a:schemeClr val="bg1"/>
                </a:solidFill>
                <a:effectLst/>
              </a:rPr>
              <a:t>, both in Glasgow and Malawi. To take part all you have to do is:</a:t>
            </a:r>
          </a:p>
          <a:p>
            <a:pPr>
              <a:buFont typeface="+mj-lt"/>
              <a:buAutoNum type="arabicPeriod"/>
            </a:pPr>
            <a:r>
              <a:rPr lang="en-GB" sz="1400" b="0" i="0" dirty="0">
                <a:solidFill>
                  <a:schemeClr val="bg1"/>
                </a:solidFill>
                <a:effectLst/>
              </a:rPr>
              <a:t>Read this short </a:t>
            </a:r>
            <a:r>
              <a:rPr lang="en-GB" sz="1400" b="1" dirty="0">
                <a:solidFill>
                  <a:schemeClr val="bg1"/>
                </a:solidFill>
                <a:hlinkClick r:id="rId3">
                  <a:extLst>
                    <a:ext uri="{A12FA001-AC4F-418D-AE19-62706E023703}">
                      <ahyp:hlinkClr xmlns:ahyp="http://schemas.microsoft.com/office/drawing/2018/hyperlinkcolor" val="tx"/>
                    </a:ext>
                  </a:extLst>
                </a:hlinkClick>
              </a:rPr>
              <a:t>info sheet </a:t>
            </a:r>
            <a:endParaRPr lang="en-GB" sz="1400" b="0" i="0" dirty="0">
              <a:solidFill>
                <a:schemeClr val="bg1"/>
              </a:solidFill>
              <a:effectLst/>
            </a:endParaRPr>
          </a:p>
          <a:p>
            <a:pPr>
              <a:buFont typeface="+mj-lt"/>
              <a:buAutoNum type="arabicPeriod"/>
            </a:pPr>
            <a:r>
              <a:rPr lang="en-GB" sz="1400" b="0" i="0" dirty="0">
                <a:solidFill>
                  <a:schemeClr val="bg1"/>
                </a:solidFill>
                <a:effectLst/>
              </a:rPr>
              <a:t>Tell them your society will take part via </a:t>
            </a:r>
            <a:r>
              <a:rPr lang="en-GB" sz="1400" b="1" i="0" u="none" strike="noStrike" dirty="0">
                <a:solidFill>
                  <a:schemeClr val="bg1"/>
                </a:solidFill>
                <a:effectLst/>
                <a:hlinkClick r:id="rId4">
                  <a:extLst>
                    <a:ext uri="{A12FA001-AC4F-418D-AE19-62706E023703}">
                      <ahyp:hlinkClr xmlns:ahyp="http://schemas.microsoft.com/office/drawing/2018/hyperlinkcolor" val="tx"/>
                    </a:ext>
                  </a:extLst>
                </a:hlinkClick>
              </a:rPr>
              <a:t>this form</a:t>
            </a:r>
            <a:endParaRPr lang="en-GB" sz="1400" b="0" i="0" dirty="0">
              <a:solidFill>
                <a:schemeClr val="bg1"/>
              </a:solidFill>
              <a:effectLst/>
            </a:endParaRPr>
          </a:p>
          <a:p>
            <a:pPr>
              <a:buFont typeface="+mj-lt"/>
              <a:buAutoNum type="arabicPeriod"/>
            </a:pPr>
            <a:r>
              <a:rPr lang="en-GB" sz="1400" b="0" i="0" dirty="0">
                <a:solidFill>
                  <a:schemeClr val="bg1"/>
                </a:solidFill>
                <a:effectLst/>
              </a:rPr>
              <a:t>Preferably book a slot for your society to drop-off donations (times from </a:t>
            </a:r>
            <a:r>
              <a:rPr lang="en-GB" sz="1400" b="1" i="0" dirty="0">
                <a:solidFill>
                  <a:schemeClr val="bg1"/>
                </a:solidFill>
                <a:effectLst/>
              </a:rPr>
              <a:t>10am-10pm</a:t>
            </a:r>
            <a:r>
              <a:rPr lang="en-GB" sz="1400" b="0" i="0" dirty="0">
                <a:solidFill>
                  <a:schemeClr val="bg1"/>
                </a:solidFill>
                <a:effectLst/>
              </a:rPr>
              <a:t> each day) </a:t>
            </a:r>
            <a:r>
              <a:rPr lang="en-GB" sz="1400" b="1" i="0" u="none" strike="noStrike" dirty="0">
                <a:solidFill>
                  <a:schemeClr val="bg1"/>
                </a:solidFill>
                <a:effectLst/>
                <a:hlinkClick r:id="rId5">
                  <a:extLst>
                    <a:ext uri="{A12FA001-AC4F-418D-AE19-62706E023703}">
                      <ahyp:hlinkClr xmlns:ahyp="http://schemas.microsoft.com/office/drawing/2018/hyperlinkcolor" val="tx"/>
                    </a:ext>
                  </a:extLst>
                </a:hlinkClick>
              </a:rPr>
              <a:t>here</a:t>
            </a:r>
            <a:endParaRPr lang="en-GB" sz="1400" b="0" i="0" dirty="0">
              <a:solidFill>
                <a:schemeClr val="bg1"/>
              </a:solidFill>
              <a:effectLst/>
            </a:endParaRPr>
          </a:p>
          <a:p>
            <a:pPr>
              <a:buFont typeface="+mj-lt"/>
              <a:buAutoNum type="arabicPeriod"/>
            </a:pPr>
            <a:r>
              <a:rPr lang="en-GB" sz="1400" b="0" i="0" dirty="0">
                <a:solidFill>
                  <a:schemeClr val="bg1"/>
                </a:solidFill>
                <a:effectLst/>
              </a:rPr>
              <a:t>Tell members what they should collect and when they should get it by</a:t>
            </a:r>
          </a:p>
          <a:p>
            <a:pPr>
              <a:buFont typeface="+mj-lt"/>
              <a:buAutoNum type="arabicPeriod"/>
            </a:pPr>
            <a:r>
              <a:rPr lang="en-GB" sz="1400" b="0" i="0" dirty="0">
                <a:solidFill>
                  <a:schemeClr val="bg1"/>
                </a:solidFill>
                <a:effectLst/>
              </a:rPr>
              <a:t>Come along and drop-off your donations! Members can book their own times but it would be fantastic if you dropped off your society's donations in one go so that they can thank you for your amazing work!</a:t>
            </a:r>
          </a:p>
          <a:p>
            <a:r>
              <a:rPr lang="en-GB" sz="1400" b="0" i="0" dirty="0">
                <a:solidFill>
                  <a:schemeClr val="bg1"/>
                </a:solidFill>
                <a:effectLst/>
              </a:rPr>
              <a:t>Read all about the event </a:t>
            </a:r>
            <a:r>
              <a:rPr lang="en-GB" sz="1400" b="1" i="0" u="none" strike="noStrike" dirty="0">
                <a:solidFill>
                  <a:schemeClr val="bg1"/>
                </a:solidFill>
                <a:effectLst/>
                <a:hlinkClick r:id="rId6">
                  <a:extLst>
                    <a:ext uri="{A12FA001-AC4F-418D-AE19-62706E023703}">
                      <ahyp:hlinkClr xmlns:ahyp="http://schemas.microsoft.com/office/drawing/2018/hyperlinkcolor" val="tx"/>
                    </a:ext>
                  </a:extLst>
                </a:hlinkClick>
              </a:rPr>
              <a:t>here</a:t>
            </a:r>
            <a:r>
              <a:rPr lang="en-GB" sz="1400" b="0" i="0" dirty="0">
                <a:solidFill>
                  <a:schemeClr val="bg1"/>
                </a:solidFill>
                <a:effectLst/>
              </a:rPr>
              <a:t> and feel free to get in touch with </a:t>
            </a:r>
            <a:r>
              <a:rPr lang="en-GB" sz="1400" b="1" i="0" u="none" strike="noStrike" dirty="0">
                <a:solidFill>
                  <a:schemeClr val="bg1"/>
                </a:solidFill>
                <a:effectLst/>
                <a:hlinkClick r:id="rId7">
                  <a:extLst>
                    <a:ext uri="{A12FA001-AC4F-418D-AE19-62706E023703}">
                      <ahyp:hlinkClr xmlns:ahyp="http://schemas.microsoft.com/office/drawing/2018/hyperlinkcolor" val="tx"/>
                    </a:ext>
                  </a:extLst>
                </a:hlinkClick>
              </a:rPr>
              <a:t>strathmarysmeals@gmail.com</a:t>
            </a:r>
            <a:r>
              <a:rPr lang="en-GB" sz="1400" b="0" i="0" dirty="0">
                <a:solidFill>
                  <a:schemeClr val="bg1"/>
                </a:solidFill>
                <a:effectLst/>
              </a:rPr>
              <a:t> if you have any questions!</a:t>
            </a:r>
          </a:p>
          <a:p>
            <a:r>
              <a:rPr lang="en-GB" sz="1400" u="sng" dirty="0">
                <a:solidFill>
                  <a:schemeClr val="accent1"/>
                </a:solidFill>
              </a:rPr>
              <a:t>Individuals</a:t>
            </a:r>
            <a:r>
              <a:rPr lang="en-GB" sz="1400" dirty="0">
                <a:solidFill>
                  <a:schemeClr val="accent1"/>
                </a:solidFill>
              </a:rPr>
              <a:t>: you can sign-up to volunteer at the drive </a:t>
            </a:r>
            <a:r>
              <a:rPr lang="en-GB" sz="1400" b="1" dirty="0">
                <a:solidFill>
                  <a:schemeClr val="accent1"/>
                </a:solidFill>
                <a:hlinkClick r:id="rId8">
                  <a:extLst>
                    <a:ext uri="{A12FA001-AC4F-418D-AE19-62706E023703}">
                      <ahyp:hlinkClr xmlns:ahyp="http://schemas.microsoft.com/office/drawing/2018/hyperlinkcolor" val="tx"/>
                    </a:ext>
                  </a:extLst>
                </a:hlinkClick>
              </a:rPr>
              <a:t>here</a:t>
            </a:r>
            <a:endParaRPr lang="en-GB" sz="1400" b="1" dirty="0">
              <a:solidFill>
                <a:schemeClr val="accent1"/>
              </a:solidFill>
            </a:endParaRPr>
          </a:p>
        </p:txBody>
      </p:sp>
    </p:spTree>
    <p:extLst>
      <p:ext uri="{BB962C8B-B14F-4D97-AF65-F5344CB8AC3E}">
        <p14:creationId xmlns:p14="http://schemas.microsoft.com/office/powerpoint/2010/main" val="2874975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A86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EF4B-F3A0-4E88-9095-1F48CF0D5452}"/>
              </a:ext>
            </a:extLst>
          </p:cNvPr>
          <p:cNvSpPr>
            <a:spLocks noGrp="1"/>
          </p:cNvSpPr>
          <p:nvPr>
            <p:ph type="title"/>
          </p:nvPr>
        </p:nvSpPr>
        <p:spPr>
          <a:xfrm>
            <a:off x="550200" y="564232"/>
            <a:ext cx="11091600" cy="1332000"/>
          </a:xfrm>
          <a:custGeom>
            <a:avLst/>
            <a:gdLst>
              <a:gd name="connsiteX0" fmla="*/ 0 w 11091600"/>
              <a:gd name="connsiteY0" fmla="*/ 0 h 1332000"/>
              <a:gd name="connsiteX1" fmla="*/ 583768 w 11091600"/>
              <a:gd name="connsiteY1" fmla="*/ 0 h 1332000"/>
              <a:gd name="connsiteX2" fmla="*/ 1056621 w 11091600"/>
              <a:gd name="connsiteY2" fmla="*/ 0 h 1332000"/>
              <a:gd name="connsiteX3" fmla="*/ 1640389 w 11091600"/>
              <a:gd name="connsiteY3" fmla="*/ 0 h 1332000"/>
              <a:gd name="connsiteX4" fmla="*/ 2335074 w 11091600"/>
              <a:gd name="connsiteY4" fmla="*/ 0 h 1332000"/>
              <a:gd name="connsiteX5" fmla="*/ 3029758 w 11091600"/>
              <a:gd name="connsiteY5" fmla="*/ 0 h 1332000"/>
              <a:gd name="connsiteX6" fmla="*/ 3724443 w 11091600"/>
              <a:gd name="connsiteY6" fmla="*/ 0 h 1332000"/>
              <a:gd name="connsiteX7" fmla="*/ 4530043 w 11091600"/>
              <a:gd name="connsiteY7" fmla="*/ 0 h 1332000"/>
              <a:gd name="connsiteX8" fmla="*/ 5113811 w 11091600"/>
              <a:gd name="connsiteY8" fmla="*/ 0 h 1332000"/>
              <a:gd name="connsiteX9" fmla="*/ 5808496 w 11091600"/>
              <a:gd name="connsiteY9" fmla="*/ 0 h 1332000"/>
              <a:gd name="connsiteX10" fmla="*/ 6392264 w 11091600"/>
              <a:gd name="connsiteY10" fmla="*/ 0 h 1332000"/>
              <a:gd name="connsiteX11" fmla="*/ 6976033 w 11091600"/>
              <a:gd name="connsiteY11" fmla="*/ 0 h 1332000"/>
              <a:gd name="connsiteX12" fmla="*/ 7559801 w 11091600"/>
              <a:gd name="connsiteY12" fmla="*/ 0 h 1332000"/>
              <a:gd name="connsiteX13" fmla="*/ 7810821 w 11091600"/>
              <a:gd name="connsiteY13" fmla="*/ 0 h 1332000"/>
              <a:gd name="connsiteX14" fmla="*/ 8505506 w 11091600"/>
              <a:gd name="connsiteY14" fmla="*/ 0 h 1332000"/>
              <a:gd name="connsiteX15" fmla="*/ 8756526 w 11091600"/>
              <a:gd name="connsiteY15" fmla="*/ 0 h 1332000"/>
              <a:gd name="connsiteX16" fmla="*/ 9340295 w 11091600"/>
              <a:gd name="connsiteY16" fmla="*/ 0 h 1332000"/>
              <a:gd name="connsiteX17" fmla="*/ 10145895 w 11091600"/>
              <a:gd name="connsiteY17" fmla="*/ 0 h 1332000"/>
              <a:gd name="connsiteX18" fmla="*/ 11091600 w 11091600"/>
              <a:gd name="connsiteY18" fmla="*/ 0 h 1332000"/>
              <a:gd name="connsiteX19" fmla="*/ 11091600 w 11091600"/>
              <a:gd name="connsiteY19" fmla="*/ 457320 h 1332000"/>
              <a:gd name="connsiteX20" fmla="*/ 11091600 w 11091600"/>
              <a:gd name="connsiteY20" fmla="*/ 874680 h 1332000"/>
              <a:gd name="connsiteX21" fmla="*/ 11091600 w 11091600"/>
              <a:gd name="connsiteY21" fmla="*/ 1332000 h 1332000"/>
              <a:gd name="connsiteX22" fmla="*/ 10507832 w 11091600"/>
              <a:gd name="connsiteY22" fmla="*/ 1332000 h 1332000"/>
              <a:gd name="connsiteX23" fmla="*/ 9702231 w 11091600"/>
              <a:gd name="connsiteY23" fmla="*/ 1332000 h 1332000"/>
              <a:gd name="connsiteX24" fmla="*/ 8896631 w 11091600"/>
              <a:gd name="connsiteY24" fmla="*/ 1332000 h 1332000"/>
              <a:gd name="connsiteX25" fmla="*/ 8312862 w 11091600"/>
              <a:gd name="connsiteY25" fmla="*/ 1332000 h 1332000"/>
              <a:gd name="connsiteX26" fmla="*/ 7507262 w 11091600"/>
              <a:gd name="connsiteY26" fmla="*/ 1332000 h 1332000"/>
              <a:gd name="connsiteX27" fmla="*/ 6923493 w 11091600"/>
              <a:gd name="connsiteY27" fmla="*/ 1332000 h 1332000"/>
              <a:gd name="connsiteX28" fmla="*/ 6228809 w 11091600"/>
              <a:gd name="connsiteY28" fmla="*/ 1332000 h 1332000"/>
              <a:gd name="connsiteX29" fmla="*/ 5977789 w 11091600"/>
              <a:gd name="connsiteY29" fmla="*/ 1332000 h 1332000"/>
              <a:gd name="connsiteX30" fmla="*/ 5172188 w 11091600"/>
              <a:gd name="connsiteY30" fmla="*/ 1332000 h 1332000"/>
              <a:gd name="connsiteX31" fmla="*/ 4699336 w 11091600"/>
              <a:gd name="connsiteY31" fmla="*/ 1332000 h 1332000"/>
              <a:gd name="connsiteX32" fmla="*/ 4004651 w 11091600"/>
              <a:gd name="connsiteY32" fmla="*/ 1332000 h 1332000"/>
              <a:gd name="connsiteX33" fmla="*/ 3753631 w 11091600"/>
              <a:gd name="connsiteY33" fmla="*/ 1332000 h 1332000"/>
              <a:gd name="connsiteX34" fmla="*/ 2948031 w 11091600"/>
              <a:gd name="connsiteY34" fmla="*/ 1332000 h 1332000"/>
              <a:gd name="connsiteX35" fmla="*/ 2475178 w 11091600"/>
              <a:gd name="connsiteY35" fmla="*/ 1332000 h 1332000"/>
              <a:gd name="connsiteX36" fmla="*/ 1891410 w 11091600"/>
              <a:gd name="connsiteY36" fmla="*/ 1332000 h 1332000"/>
              <a:gd name="connsiteX37" fmla="*/ 1529473 w 11091600"/>
              <a:gd name="connsiteY37" fmla="*/ 1332000 h 1332000"/>
              <a:gd name="connsiteX38" fmla="*/ 834789 w 11091600"/>
              <a:gd name="connsiteY38" fmla="*/ 1332000 h 1332000"/>
              <a:gd name="connsiteX39" fmla="*/ 0 w 11091600"/>
              <a:gd name="connsiteY39" fmla="*/ 1332000 h 1332000"/>
              <a:gd name="connsiteX40" fmla="*/ 0 w 11091600"/>
              <a:gd name="connsiteY40" fmla="*/ 901320 h 1332000"/>
              <a:gd name="connsiteX41" fmla="*/ 0 w 11091600"/>
              <a:gd name="connsiteY41" fmla="*/ 497280 h 1332000"/>
              <a:gd name="connsiteX42" fmla="*/ 0 w 11091600"/>
              <a:gd name="connsiteY42" fmla="*/ 0 h 13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091600" h="1332000" fill="none" extrusionOk="0">
                <a:moveTo>
                  <a:pt x="0" y="0"/>
                </a:moveTo>
                <a:cubicBezTo>
                  <a:pt x="196680" y="-27569"/>
                  <a:pt x="463143" y="30263"/>
                  <a:pt x="583768" y="0"/>
                </a:cubicBezTo>
                <a:cubicBezTo>
                  <a:pt x="704393" y="-30263"/>
                  <a:pt x="923763" y="13137"/>
                  <a:pt x="1056621" y="0"/>
                </a:cubicBezTo>
                <a:cubicBezTo>
                  <a:pt x="1189479" y="-13137"/>
                  <a:pt x="1415477" y="38219"/>
                  <a:pt x="1640389" y="0"/>
                </a:cubicBezTo>
                <a:cubicBezTo>
                  <a:pt x="1865301" y="-38219"/>
                  <a:pt x="2145436" y="44157"/>
                  <a:pt x="2335074" y="0"/>
                </a:cubicBezTo>
                <a:cubicBezTo>
                  <a:pt x="2524712" y="-44157"/>
                  <a:pt x="2842026" y="1955"/>
                  <a:pt x="3029758" y="0"/>
                </a:cubicBezTo>
                <a:cubicBezTo>
                  <a:pt x="3217490" y="-1955"/>
                  <a:pt x="3451277" y="18496"/>
                  <a:pt x="3724443" y="0"/>
                </a:cubicBezTo>
                <a:cubicBezTo>
                  <a:pt x="3997610" y="-18496"/>
                  <a:pt x="4197388" y="3206"/>
                  <a:pt x="4530043" y="0"/>
                </a:cubicBezTo>
                <a:cubicBezTo>
                  <a:pt x="4862698" y="-3206"/>
                  <a:pt x="4901859" y="7821"/>
                  <a:pt x="5113811" y="0"/>
                </a:cubicBezTo>
                <a:cubicBezTo>
                  <a:pt x="5325763" y="-7821"/>
                  <a:pt x="5544255" y="23552"/>
                  <a:pt x="5808496" y="0"/>
                </a:cubicBezTo>
                <a:cubicBezTo>
                  <a:pt x="6072738" y="-23552"/>
                  <a:pt x="6113323" y="15168"/>
                  <a:pt x="6392264" y="0"/>
                </a:cubicBezTo>
                <a:cubicBezTo>
                  <a:pt x="6671205" y="-15168"/>
                  <a:pt x="6711042" y="43747"/>
                  <a:pt x="6976033" y="0"/>
                </a:cubicBezTo>
                <a:cubicBezTo>
                  <a:pt x="7241024" y="-43747"/>
                  <a:pt x="7292557" y="57525"/>
                  <a:pt x="7559801" y="0"/>
                </a:cubicBezTo>
                <a:cubicBezTo>
                  <a:pt x="7827045" y="-57525"/>
                  <a:pt x="7696462" y="17751"/>
                  <a:pt x="7810821" y="0"/>
                </a:cubicBezTo>
                <a:cubicBezTo>
                  <a:pt x="7925180" y="-17751"/>
                  <a:pt x="8340504" y="39056"/>
                  <a:pt x="8505506" y="0"/>
                </a:cubicBezTo>
                <a:cubicBezTo>
                  <a:pt x="8670508" y="-39056"/>
                  <a:pt x="8665270" y="8813"/>
                  <a:pt x="8756526" y="0"/>
                </a:cubicBezTo>
                <a:cubicBezTo>
                  <a:pt x="8847782" y="-8813"/>
                  <a:pt x="9204498" y="33509"/>
                  <a:pt x="9340295" y="0"/>
                </a:cubicBezTo>
                <a:cubicBezTo>
                  <a:pt x="9476092" y="-33509"/>
                  <a:pt x="9880802" y="3434"/>
                  <a:pt x="10145895" y="0"/>
                </a:cubicBezTo>
                <a:cubicBezTo>
                  <a:pt x="10410988" y="-3434"/>
                  <a:pt x="10880267" y="19760"/>
                  <a:pt x="11091600" y="0"/>
                </a:cubicBezTo>
                <a:cubicBezTo>
                  <a:pt x="11137986" y="147845"/>
                  <a:pt x="11065063" y="288621"/>
                  <a:pt x="11091600" y="457320"/>
                </a:cubicBezTo>
                <a:cubicBezTo>
                  <a:pt x="11118137" y="626019"/>
                  <a:pt x="11048609" y="768930"/>
                  <a:pt x="11091600" y="874680"/>
                </a:cubicBezTo>
                <a:cubicBezTo>
                  <a:pt x="11134591" y="980430"/>
                  <a:pt x="11078096" y="1199838"/>
                  <a:pt x="11091600" y="1332000"/>
                </a:cubicBezTo>
                <a:cubicBezTo>
                  <a:pt x="10890369" y="1376458"/>
                  <a:pt x="10633869" y="1313402"/>
                  <a:pt x="10507832" y="1332000"/>
                </a:cubicBezTo>
                <a:cubicBezTo>
                  <a:pt x="10381795" y="1350598"/>
                  <a:pt x="9965051" y="1282770"/>
                  <a:pt x="9702231" y="1332000"/>
                </a:cubicBezTo>
                <a:cubicBezTo>
                  <a:pt x="9439411" y="1381230"/>
                  <a:pt x="9212280" y="1243386"/>
                  <a:pt x="8896631" y="1332000"/>
                </a:cubicBezTo>
                <a:cubicBezTo>
                  <a:pt x="8580982" y="1420614"/>
                  <a:pt x="8483500" y="1298045"/>
                  <a:pt x="8312862" y="1332000"/>
                </a:cubicBezTo>
                <a:cubicBezTo>
                  <a:pt x="8142224" y="1365955"/>
                  <a:pt x="7883103" y="1249134"/>
                  <a:pt x="7507262" y="1332000"/>
                </a:cubicBezTo>
                <a:cubicBezTo>
                  <a:pt x="7131421" y="1414866"/>
                  <a:pt x="7137651" y="1267646"/>
                  <a:pt x="6923493" y="1332000"/>
                </a:cubicBezTo>
                <a:cubicBezTo>
                  <a:pt x="6709335" y="1396354"/>
                  <a:pt x="6481688" y="1324636"/>
                  <a:pt x="6228809" y="1332000"/>
                </a:cubicBezTo>
                <a:cubicBezTo>
                  <a:pt x="5975930" y="1339364"/>
                  <a:pt x="6074160" y="1315087"/>
                  <a:pt x="5977789" y="1332000"/>
                </a:cubicBezTo>
                <a:cubicBezTo>
                  <a:pt x="5881418" y="1348913"/>
                  <a:pt x="5562092" y="1323133"/>
                  <a:pt x="5172188" y="1332000"/>
                </a:cubicBezTo>
                <a:cubicBezTo>
                  <a:pt x="4782284" y="1340867"/>
                  <a:pt x="4840471" y="1312971"/>
                  <a:pt x="4699336" y="1332000"/>
                </a:cubicBezTo>
                <a:cubicBezTo>
                  <a:pt x="4558201" y="1351029"/>
                  <a:pt x="4235179" y="1293587"/>
                  <a:pt x="4004651" y="1332000"/>
                </a:cubicBezTo>
                <a:cubicBezTo>
                  <a:pt x="3774124" y="1370413"/>
                  <a:pt x="3809014" y="1325043"/>
                  <a:pt x="3753631" y="1332000"/>
                </a:cubicBezTo>
                <a:cubicBezTo>
                  <a:pt x="3698248" y="1338957"/>
                  <a:pt x="3200453" y="1264240"/>
                  <a:pt x="2948031" y="1332000"/>
                </a:cubicBezTo>
                <a:cubicBezTo>
                  <a:pt x="2695609" y="1399760"/>
                  <a:pt x="2574119" y="1322011"/>
                  <a:pt x="2475178" y="1332000"/>
                </a:cubicBezTo>
                <a:cubicBezTo>
                  <a:pt x="2376237" y="1341989"/>
                  <a:pt x="2064720" y="1273520"/>
                  <a:pt x="1891410" y="1332000"/>
                </a:cubicBezTo>
                <a:cubicBezTo>
                  <a:pt x="1718100" y="1390480"/>
                  <a:pt x="1692621" y="1300461"/>
                  <a:pt x="1529473" y="1332000"/>
                </a:cubicBezTo>
                <a:cubicBezTo>
                  <a:pt x="1366325" y="1363539"/>
                  <a:pt x="1097048" y="1309442"/>
                  <a:pt x="834789" y="1332000"/>
                </a:cubicBezTo>
                <a:cubicBezTo>
                  <a:pt x="572530" y="1354558"/>
                  <a:pt x="169396" y="1286961"/>
                  <a:pt x="0" y="1332000"/>
                </a:cubicBezTo>
                <a:cubicBezTo>
                  <a:pt x="-25486" y="1134304"/>
                  <a:pt x="22504" y="1031597"/>
                  <a:pt x="0" y="901320"/>
                </a:cubicBezTo>
                <a:cubicBezTo>
                  <a:pt x="-22504" y="771043"/>
                  <a:pt x="39585" y="688433"/>
                  <a:pt x="0" y="497280"/>
                </a:cubicBezTo>
                <a:cubicBezTo>
                  <a:pt x="-39585" y="306127"/>
                  <a:pt x="39260" y="199824"/>
                  <a:pt x="0" y="0"/>
                </a:cubicBezTo>
                <a:close/>
              </a:path>
              <a:path w="11091600" h="1332000" stroke="0" extrusionOk="0">
                <a:moveTo>
                  <a:pt x="0" y="0"/>
                </a:moveTo>
                <a:cubicBezTo>
                  <a:pt x="214418" y="-3814"/>
                  <a:pt x="282345" y="44969"/>
                  <a:pt x="472852" y="0"/>
                </a:cubicBezTo>
                <a:cubicBezTo>
                  <a:pt x="663359" y="-44969"/>
                  <a:pt x="600426" y="25055"/>
                  <a:pt x="723873" y="0"/>
                </a:cubicBezTo>
                <a:cubicBezTo>
                  <a:pt x="847320" y="-25055"/>
                  <a:pt x="1276300" y="33125"/>
                  <a:pt x="1529473" y="0"/>
                </a:cubicBezTo>
                <a:cubicBezTo>
                  <a:pt x="1782646" y="-33125"/>
                  <a:pt x="1857073" y="22249"/>
                  <a:pt x="2002326" y="0"/>
                </a:cubicBezTo>
                <a:cubicBezTo>
                  <a:pt x="2147579" y="-22249"/>
                  <a:pt x="2248752" y="13932"/>
                  <a:pt x="2475178" y="0"/>
                </a:cubicBezTo>
                <a:cubicBezTo>
                  <a:pt x="2701604" y="-13932"/>
                  <a:pt x="2925938" y="33381"/>
                  <a:pt x="3280779" y="0"/>
                </a:cubicBezTo>
                <a:cubicBezTo>
                  <a:pt x="3635620" y="-33381"/>
                  <a:pt x="3500883" y="41879"/>
                  <a:pt x="3642715" y="0"/>
                </a:cubicBezTo>
                <a:cubicBezTo>
                  <a:pt x="3784547" y="-41879"/>
                  <a:pt x="4227997" y="59511"/>
                  <a:pt x="4448315" y="0"/>
                </a:cubicBezTo>
                <a:cubicBezTo>
                  <a:pt x="4668633" y="-59511"/>
                  <a:pt x="4925345" y="58439"/>
                  <a:pt x="5253916" y="0"/>
                </a:cubicBezTo>
                <a:cubicBezTo>
                  <a:pt x="5582487" y="-58439"/>
                  <a:pt x="5558372" y="34885"/>
                  <a:pt x="5837684" y="0"/>
                </a:cubicBezTo>
                <a:cubicBezTo>
                  <a:pt x="6116996" y="-34885"/>
                  <a:pt x="6261112" y="27348"/>
                  <a:pt x="6643285" y="0"/>
                </a:cubicBezTo>
                <a:cubicBezTo>
                  <a:pt x="7025458" y="-27348"/>
                  <a:pt x="6928937" y="3542"/>
                  <a:pt x="7116137" y="0"/>
                </a:cubicBezTo>
                <a:cubicBezTo>
                  <a:pt x="7303337" y="-3542"/>
                  <a:pt x="7455581" y="24477"/>
                  <a:pt x="7588989" y="0"/>
                </a:cubicBezTo>
                <a:cubicBezTo>
                  <a:pt x="7722397" y="-24477"/>
                  <a:pt x="7997044" y="61559"/>
                  <a:pt x="8283674" y="0"/>
                </a:cubicBezTo>
                <a:cubicBezTo>
                  <a:pt x="8570304" y="-61559"/>
                  <a:pt x="8548182" y="42107"/>
                  <a:pt x="8756526" y="0"/>
                </a:cubicBezTo>
                <a:cubicBezTo>
                  <a:pt x="8964870" y="-42107"/>
                  <a:pt x="9305524" y="48918"/>
                  <a:pt x="9562127" y="0"/>
                </a:cubicBezTo>
                <a:cubicBezTo>
                  <a:pt x="9818730" y="-48918"/>
                  <a:pt x="10122355" y="45760"/>
                  <a:pt x="10367727" y="0"/>
                </a:cubicBezTo>
                <a:cubicBezTo>
                  <a:pt x="10613099" y="-45760"/>
                  <a:pt x="10792644" y="54564"/>
                  <a:pt x="11091600" y="0"/>
                </a:cubicBezTo>
                <a:cubicBezTo>
                  <a:pt x="11122390" y="167105"/>
                  <a:pt x="11040290" y="277865"/>
                  <a:pt x="11091600" y="430680"/>
                </a:cubicBezTo>
                <a:cubicBezTo>
                  <a:pt x="11142910" y="583495"/>
                  <a:pt x="11080372" y="698609"/>
                  <a:pt x="11091600" y="834720"/>
                </a:cubicBezTo>
                <a:cubicBezTo>
                  <a:pt x="11102828" y="970831"/>
                  <a:pt x="11057913" y="1104593"/>
                  <a:pt x="11091600" y="1332000"/>
                </a:cubicBezTo>
                <a:cubicBezTo>
                  <a:pt x="10798903" y="1394790"/>
                  <a:pt x="10664392" y="1313357"/>
                  <a:pt x="10396916" y="1332000"/>
                </a:cubicBezTo>
                <a:cubicBezTo>
                  <a:pt x="10129440" y="1350643"/>
                  <a:pt x="10142054" y="1301723"/>
                  <a:pt x="10034979" y="1332000"/>
                </a:cubicBezTo>
                <a:cubicBezTo>
                  <a:pt x="9927904" y="1362277"/>
                  <a:pt x="9585043" y="1296309"/>
                  <a:pt x="9451211" y="1332000"/>
                </a:cubicBezTo>
                <a:cubicBezTo>
                  <a:pt x="9317379" y="1367691"/>
                  <a:pt x="9314539" y="1323097"/>
                  <a:pt x="9200190" y="1332000"/>
                </a:cubicBezTo>
                <a:cubicBezTo>
                  <a:pt x="9085841" y="1340903"/>
                  <a:pt x="9005180" y="1327050"/>
                  <a:pt x="8949170" y="1332000"/>
                </a:cubicBezTo>
                <a:cubicBezTo>
                  <a:pt x="8893160" y="1336950"/>
                  <a:pt x="8517623" y="1278031"/>
                  <a:pt x="8365401" y="1332000"/>
                </a:cubicBezTo>
                <a:cubicBezTo>
                  <a:pt x="8213179" y="1385969"/>
                  <a:pt x="8108758" y="1302250"/>
                  <a:pt x="8003465" y="1332000"/>
                </a:cubicBezTo>
                <a:cubicBezTo>
                  <a:pt x="7898172" y="1361750"/>
                  <a:pt x="7474083" y="1294392"/>
                  <a:pt x="7308781" y="1332000"/>
                </a:cubicBezTo>
                <a:cubicBezTo>
                  <a:pt x="7143479" y="1369608"/>
                  <a:pt x="7046045" y="1297362"/>
                  <a:pt x="6946844" y="1332000"/>
                </a:cubicBezTo>
                <a:cubicBezTo>
                  <a:pt x="6847643" y="1366638"/>
                  <a:pt x="6595251" y="1309344"/>
                  <a:pt x="6252160" y="1332000"/>
                </a:cubicBezTo>
                <a:cubicBezTo>
                  <a:pt x="5909069" y="1354656"/>
                  <a:pt x="6054348" y="1315554"/>
                  <a:pt x="6001139" y="1332000"/>
                </a:cubicBezTo>
                <a:cubicBezTo>
                  <a:pt x="5947930" y="1348446"/>
                  <a:pt x="5594333" y="1281449"/>
                  <a:pt x="5306455" y="1332000"/>
                </a:cubicBezTo>
                <a:cubicBezTo>
                  <a:pt x="5018577" y="1382551"/>
                  <a:pt x="5032983" y="1330843"/>
                  <a:pt x="4944519" y="1332000"/>
                </a:cubicBezTo>
                <a:cubicBezTo>
                  <a:pt x="4856055" y="1333157"/>
                  <a:pt x="4781253" y="1320114"/>
                  <a:pt x="4693498" y="1332000"/>
                </a:cubicBezTo>
                <a:cubicBezTo>
                  <a:pt x="4605743" y="1343886"/>
                  <a:pt x="4450097" y="1317292"/>
                  <a:pt x="4331562" y="1332000"/>
                </a:cubicBezTo>
                <a:cubicBezTo>
                  <a:pt x="4213027" y="1346708"/>
                  <a:pt x="3947282" y="1296615"/>
                  <a:pt x="3636877" y="1332000"/>
                </a:cubicBezTo>
                <a:cubicBezTo>
                  <a:pt x="3326473" y="1367385"/>
                  <a:pt x="3384280" y="1300542"/>
                  <a:pt x="3274941" y="1332000"/>
                </a:cubicBezTo>
                <a:cubicBezTo>
                  <a:pt x="3165602" y="1363458"/>
                  <a:pt x="3140297" y="1318327"/>
                  <a:pt x="3023920" y="1332000"/>
                </a:cubicBezTo>
                <a:cubicBezTo>
                  <a:pt x="2907543" y="1345673"/>
                  <a:pt x="2760814" y="1312532"/>
                  <a:pt x="2661984" y="1332000"/>
                </a:cubicBezTo>
                <a:cubicBezTo>
                  <a:pt x="2563154" y="1351468"/>
                  <a:pt x="2422305" y="1297846"/>
                  <a:pt x="2189132" y="1332000"/>
                </a:cubicBezTo>
                <a:cubicBezTo>
                  <a:pt x="1955959" y="1366154"/>
                  <a:pt x="1804396" y="1290946"/>
                  <a:pt x="1605363" y="1332000"/>
                </a:cubicBezTo>
                <a:cubicBezTo>
                  <a:pt x="1406330" y="1373054"/>
                  <a:pt x="1352524" y="1290440"/>
                  <a:pt x="1243427" y="1332000"/>
                </a:cubicBezTo>
                <a:cubicBezTo>
                  <a:pt x="1134330" y="1373560"/>
                  <a:pt x="512072" y="1222203"/>
                  <a:pt x="0" y="1332000"/>
                </a:cubicBezTo>
                <a:cubicBezTo>
                  <a:pt x="-40311" y="1150691"/>
                  <a:pt x="7308" y="979226"/>
                  <a:pt x="0" y="888000"/>
                </a:cubicBezTo>
                <a:cubicBezTo>
                  <a:pt x="-7308" y="796774"/>
                  <a:pt x="32805" y="608903"/>
                  <a:pt x="0" y="444000"/>
                </a:cubicBezTo>
                <a:cubicBezTo>
                  <a:pt x="-32805" y="279097"/>
                  <a:pt x="1883" y="145251"/>
                  <a:pt x="0" y="0"/>
                </a:cubicBezTo>
                <a:close/>
              </a:path>
            </a:pathLst>
          </a:custGeom>
          <a:solidFill>
            <a:srgbClr val="D992E3"/>
          </a:solidFill>
          <a:ln>
            <a:solidFill>
              <a:srgbClr val="D992E3"/>
            </a:solidFill>
            <a:extLst>
              <a:ext uri="{C807C97D-BFC1-408E-A445-0C87EB9F89A2}">
                <ask:lineSketchStyleProps xmlns:ask="http://schemas.microsoft.com/office/drawing/2018/sketchyshapes" sd="1219033472">
                  <ask:type>
                    <ask:lineSketchScribble/>
                  </ask:type>
                </ask:lineSketchStyleProps>
              </a:ext>
            </a:extLst>
          </a:ln>
        </p:spPr>
        <p:txBody>
          <a:bodyPr vert="horz" wrap="square" lIns="0" tIns="0" rIns="0" bIns="0" rtlCol="0" anchor="ctr" anchorCtr="0">
            <a:normAutofit/>
          </a:bodyPr>
          <a:lstStyle/>
          <a:p>
            <a:pPr algn="ctr"/>
            <a:r>
              <a:rPr lang="en-US" sz="6000" dirty="0">
                <a:solidFill>
                  <a:schemeClr val="bg1"/>
                </a:solidFill>
              </a:rPr>
              <a:t>Ask the Societies Exec</a:t>
            </a:r>
          </a:p>
        </p:txBody>
      </p:sp>
      <p:graphicFrame>
        <p:nvGraphicFramePr>
          <p:cNvPr id="23" name="Content Placeholder 22">
            <a:extLst>
              <a:ext uri="{FF2B5EF4-FFF2-40B4-BE49-F238E27FC236}">
                <a16:creationId xmlns:a16="http://schemas.microsoft.com/office/drawing/2014/main" id="{6F3B558A-7F3F-4090-B7F1-83C9FD80B2E5}"/>
              </a:ext>
            </a:extLst>
          </p:cNvPr>
          <p:cNvGraphicFramePr>
            <a:graphicFrameLocks noGrp="1"/>
          </p:cNvGraphicFramePr>
          <p:nvPr>
            <p:ph idx="1"/>
            <p:extLst>
              <p:ext uri="{D42A27DB-BD31-4B8C-83A1-F6EECF244321}">
                <p14:modId xmlns:p14="http://schemas.microsoft.com/office/powerpoint/2010/main" val="2991206689"/>
              </p:ext>
            </p:extLst>
          </p:nvPr>
        </p:nvGraphicFramePr>
        <p:xfrm>
          <a:off x="80800" y="2313906"/>
          <a:ext cx="12030400" cy="397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873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831E085-F62A-45DF-8BC3-2838F96554AF}"/>
              </a:ext>
            </a:extLst>
          </p:cNvPr>
          <p:cNvSpPr>
            <a:spLocks noGrp="1"/>
          </p:cNvSpPr>
          <p:nvPr>
            <p:ph type="title"/>
          </p:nvPr>
        </p:nvSpPr>
        <p:spPr>
          <a:xfrm>
            <a:off x="3315031" y="1380754"/>
            <a:ext cx="5561938" cy="2513516"/>
          </a:xfrm>
        </p:spPr>
        <p:txBody>
          <a:bodyPr vert="horz" lIns="91440" tIns="45720" rIns="91440" bIns="45720" rtlCol="0" anchor="b" anchorCtr="0">
            <a:normAutofit/>
          </a:bodyPr>
          <a:lstStyle/>
          <a:p>
            <a:pPr algn="ctr"/>
            <a:r>
              <a:rPr lang="en-US" sz="6000" kern="1200">
                <a:solidFill>
                  <a:schemeClr val="tx1"/>
                </a:solidFill>
                <a:latin typeface="+mj-lt"/>
                <a:ea typeface="+mj-ea"/>
                <a:cs typeface="+mj-cs"/>
              </a:rPr>
              <a:t>AOCB</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56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EBE40-3B68-40FE-8FF6-49672341B6D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Thank you!</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logo&#10;&#10;Description automatically generated">
            <a:extLst>
              <a:ext uri="{FF2B5EF4-FFF2-40B4-BE49-F238E27FC236}">
                <a16:creationId xmlns:a16="http://schemas.microsoft.com/office/drawing/2014/main" id="{ED4087D6-0D83-4F1D-87E6-285FDC9E97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0196" y="492573"/>
            <a:ext cx="5880796" cy="5880796"/>
          </a:xfrm>
          <a:prstGeom prst="rect">
            <a:avLst/>
          </a:prstGeom>
        </p:spPr>
      </p:pic>
    </p:spTree>
    <p:extLst>
      <p:ext uri="{BB962C8B-B14F-4D97-AF65-F5344CB8AC3E}">
        <p14:creationId xmlns:p14="http://schemas.microsoft.com/office/powerpoint/2010/main" val="122510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pic>
        <p:nvPicPr>
          <p:cNvPr id="5" name="Picture 4" descr="Empty speech bubbles">
            <a:extLst>
              <a:ext uri="{FF2B5EF4-FFF2-40B4-BE49-F238E27FC236}">
                <a16:creationId xmlns:a16="http://schemas.microsoft.com/office/drawing/2014/main" id="{6DA3E4F9-5F8A-479C-9FDE-E552F8F3F22C}"/>
              </a:ext>
            </a:extLst>
          </p:cNvPr>
          <p:cNvPicPr>
            <a:picLocks noChangeAspect="1"/>
          </p:cNvPicPr>
          <p:nvPr/>
        </p:nvPicPr>
        <p:blipFill rotWithShape="1">
          <a:blip r:embed="rId2"/>
          <a:srcRect t="5516" b="10215"/>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p:nvSpPr>
          <p:cNvPr id="2" name="Title 1">
            <a:extLst>
              <a:ext uri="{FF2B5EF4-FFF2-40B4-BE49-F238E27FC236}">
                <a16:creationId xmlns:a16="http://schemas.microsoft.com/office/drawing/2014/main" id="{3B23CC0C-4D5E-451C-9A68-A7F26BC5EA45}"/>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r>
              <a:rPr lang="en-US" sz="5400" dirty="0">
                <a:solidFill>
                  <a:srgbClr val="FFFFFF"/>
                </a:solidFill>
              </a:rPr>
              <a:t>Before we begin…</a:t>
            </a:r>
          </a:p>
        </p:txBody>
      </p:sp>
      <p:sp>
        <p:nvSpPr>
          <p:cNvPr id="3" name="Content Placeholder 2">
            <a:extLst>
              <a:ext uri="{FF2B5EF4-FFF2-40B4-BE49-F238E27FC236}">
                <a16:creationId xmlns:a16="http://schemas.microsoft.com/office/drawing/2014/main" id="{843D5F65-B09F-4E58-9F70-94A511DD0A12}"/>
              </a:ext>
            </a:extLst>
          </p:cNvPr>
          <p:cNvSpPr>
            <a:spLocks noGrp="1"/>
          </p:cNvSpPr>
          <p:nvPr>
            <p:ph idx="1"/>
          </p:nvPr>
        </p:nvSpPr>
        <p:spPr>
          <a:xfrm>
            <a:off x="961644" y="5545443"/>
            <a:ext cx="10268712" cy="513449"/>
          </a:xfrm>
        </p:spPr>
        <p:txBody>
          <a:bodyPr vert="horz" lIns="91440" tIns="45720" rIns="91440" bIns="45720" rtlCol="0" anchor="t">
            <a:normAutofit fontScale="92500" lnSpcReduction="10000"/>
          </a:bodyPr>
          <a:lstStyle/>
          <a:p>
            <a:pPr algn="ctr">
              <a:lnSpc>
                <a:spcPct val="91000"/>
              </a:lnSpc>
            </a:pPr>
            <a:r>
              <a:rPr lang="en-US" sz="1700" dirty="0">
                <a:solidFill>
                  <a:schemeClr val="bg1"/>
                </a:solidFill>
              </a:rPr>
              <a:t>Make sure you have sent your name, DS number and society(</a:t>
            </a:r>
            <a:r>
              <a:rPr lang="en-US" sz="1700" dirty="0" err="1">
                <a:solidFill>
                  <a:schemeClr val="bg1"/>
                </a:solidFill>
              </a:rPr>
              <a:t>ies</a:t>
            </a:r>
            <a:r>
              <a:rPr lang="en-US" sz="1700" dirty="0">
                <a:solidFill>
                  <a:schemeClr val="bg1"/>
                </a:solidFill>
              </a:rPr>
              <a:t>) that you are representing to Jodie Waite in the Chat section of Zoom</a:t>
            </a:r>
          </a:p>
        </p:txBody>
      </p:sp>
    </p:spTree>
    <p:extLst>
      <p:ext uri="{BB962C8B-B14F-4D97-AF65-F5344CB8AC3E}">
        <p14:creationId xmlns:p14="http://schemas.microsoft.com/office/powerpoint/2010/main" val="287583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927D-1836-48CE-848A-F781219E145A}"/>
              </a:ext>
            </a:extLst>
          </p:cNvPr>
          <p:cNvSpPr>
            <a:spLocks noGrp="1"/>
          </p:cNvSpPr>
          <p:nvPr>
            <p:ph type="title"/>
          </p:nvPr>
        </p:nvSpPr>
        <p:spPr>
          <a:xfrm>
            <a:off x="550863" y="314325"/>
            <a:ext cx="11090274" cy="1325563"/>
          </a:xfrm>
        </p:spPr>
        <p:txBody>
          <a:bodyPr>
            <a:normAutofit/>
          </a:bodyPr>
          <a:lstStyle/>
          <a:p>
            <a:r>
              <a:rPr lang="en-GB" sz="8000" dirty="0">
                <a:solidFill>
                  <a:schemeClr val="accent4"/>
                </a:solidFill>
              </a:rPr>
              <a:t>Agenda</a:t>
            </a:r>
          </a:p>
        </p:txBody>
      </p:sp>
      <p:graphicFrame>
        <p:nvGraphicFramePr>
          <p:cNvPr id="32" name="Content Placeholder 2">
            <a:extLst>
              <a:ext uri="{FF2B5EF4-FFF2-40B4-BE49-F238E27FC236}">
                <a16:creationId xmlns:a16="http://schemas.microsoft.com/office/drawing/2014/main" id="{AEEAB46E-BC05-4285-A00B-889EC3D02113}"/>
              </a:ext>
            </a:extLst>
          </p:cNvPr>
          <p:cNvGraphicFramePr>
            <a:graphicFrameLocks noGrp="1"/>
          </p:cNvGraphicFramePr>
          <p:nvPr>
            <p:ph idx="1"/>
            <p:extLst>
              <p:ext uri="{D42A27DB-BD31-4B8C-83A1-F6EECF244321}">
                <p14:modId xmlns:p14="http://schemas.microsoft.com/office/powerpoint/2010/main" val="2831892319"/>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14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rgbClr val="798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9A29ED-EAE2-4DB6-9212-B5690410EFD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University Challenge Trials</a:t>
            </a:r>
          </a:p>
        </p:txBody>
      </p:sp>
      <p:pic>
        <p:nvPicPr>
          <p:cNvPr id="1026" name="Picture 2" descr="A group of men sitting at a table with microphones&#10;&#10;Description automatically generated with low confidence">
            <a:extLst>
              <a:ext uri="{FF2B5EF4-FFF2-40B4-BE49-F238E27FC236}">
                <a16:creationId xmlns:a16="http://schemas.microsoft.com/office/drawing/2014/main" id="{32E6E0A9-1C29-409D-ADAB-97769B9EB7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786733"/>
            <a:ext cx="10905066" cy="417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2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rgbClr val="7982DF"/>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rgbClr val="7982DF"/>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rgbClr val="7982DF"/>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rgbClr val="7982DF"/>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rgbClr val="7982DF"/>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99A29ED-EAE2-4DB6-9212-B5690410EFDA}"/>
              </a:ext>
            </a:extLst>
          </p:cNvPr>
          <p:cNvSpPr>
            <a:spLocks noGrp="1"/>
          </p:cNvSpPr>
          <p:nvPr>
            <p:ph type="title"/>
          </p:nvPr>
        </p:nvSpPr>
        <p:spPr>
          <a:xfrm>
            <a:off x="958506" y="800392"/>
            <a:ext cx="10264697" cy="1212102"/>
          </a:xfrm>
        </p:spPr>
        <p:txBody>
          <a:bodyPr vert="horz" lIns="91440" tIns="45720" rIns="91440" bIns="45720" rtlCol="0">
            <a:normAutofit/>
          </a:bodyPr>
          <a:lstStyle/>
          <a:p>
            <a:r>
              <a:rPr lang="en-US" sz="4000" kern="1200">
                <a:solidFill>
                  <a:srgbClr val="FFFFFF"/>
                </a:solidFill>
                <a:latin typeface="+mj-lt"/>
                <a:ea typeface="+mj-ea"/>
                <a:cs typeface="+mj-cs"/>
              </a:rPr>
              <a:t>University Challenge Trials</a:t>
            </a:r>
          </a:p>
        </p:txBody>
      </p:sp>
      <p:sp>
        <p:nvSpPr>
          <p:cNvPr id="5" name="Content Placeholder 2">
            <a:extLst>
              <a:ext uri="{FF2B5EF4-FFF2-40B4-BE49-F238E27FC236}">
                <a16:creationId xmlns:a16="http://schemas.microsoft.com/office/drawing/2014/main" id="{35285E0F-528B-4A73-B451-9B37B9D58A1C}"/>
              </a:ext>
            </a:extLst>
          </p:cNvPr>
          <p:cNvSpPr>
            <a:spLocks noGrp="1"/>
          </p:cNvSpPr>
          <p:nvPr>
            <p:ph idx="1"/>
          </p:nvPr>
        </p:nvSpPr>
        <p:spPr>
          <a:xfrm>
            <a:off x="1316765" y="2177171"/>
            <a:ext cx="9708995" cy="4433836"/>
          </a:xfrm>
        </p:spPr>
        <p:txBody>
          <a:bodyPr anchor="ctr">
            <a:normAutofit lnSpcReduction="10000"/>
          </a:bodyPr>
          <a:lstStyle/>
          <a:p>
            <a:r>
              <a:rPr lang="en-US" sz="1600" dirty="0"/>
              <a:t>All those zoom quizzes over the past 18 months have been working up to this! No matter what year you are in, or what course you study, every single Strathclyde student has the potential to be on this team and represent your University on the live shows..</a:t>
            </a:r>
          </a:p>
          <a:p>
            <a:r>
              <a:rPr lang="en-US" sz="1600" dirty="0"/>
              <a:t>Our aim is to put together a team that not only reflects a wide range of knowledge and interests but is representative of our diverse student body in terms of race, gender identity, sexuality, disability, faith, socio-economic background, and more. Don't let anything hold you back from trying out - you might just be on the Strathclyde Team and make it all the way to the finals.</a:t>
            </a:r>
          </a:p>
          <a:p>
            <a:r>
              <a:rPr lang="en-US" sz="1600" dirty="0"/>
              <a:t>It is really simple to take part in the trial: </a:t>
            </a:r>
          </a:p>
          <a:p>
            <a:pPr lvl="1"/>
            <a:r>
              <a:rPr lang="en-US" sz="1600" dirty="0"/>
              <a:t>Click </a:t>
            </a:r>
            <a:r>
              <a:rPr lang="en-US" sz="1600" dirty="0">
                <a:hlinkClick r:id="rId2"/>
              </a:rPr>
              <a:t>here </a:t>
            </a:r>
            <a:r>
              <a:rPr lang="en-US" sz="1600" dirty="0"/>
              <a:t>to take you to a google quiz, fill in your personal details and answer as many questions as you can (don't google the answers!)</a:t>
            </a:r>
          </a:p>
          <a:p>
            <a:pPr lvl="1"/>
            <a:r>
              <a:rPr lang="en-US" sz="1600" dirty="0"/>
              <a:t>The top 10 scorers will be invited to the final selection stage facilitated by our Quiz society and previous contestants on University Challenge</a:t>
            </a:r>
          </a:p>
          <a:p>
            <a:pPr lvl="1"/>
            <a:r>
              <a:rPr lang="en-US" sz="1600" dirty="0"/>
              <a:t>Auditions for the live shows will take place throughout January &amp; February 2022 and- if successful- the team will be invited down to Salford for the first scheduled recordings  23-27 February (inclusive); subsequent recording dates will be 24-27 March 2022 &amp; 23-26 April 2022. All your expenses will be covered, including travel and accommodation should the team be selected for the live shows.</a:t>
            </a:r>
          </a:p>
          <a:p>
            <a:r>
              <a:rPr lang="en-US" sz="1600" dirty="0"/>
              <a:t>You have until 9am on Friday 19</a:t>
            </a:r>
            <a:r>
              <a:rPr lang="en-US" sz="1600" baseline="30000" dirty="0"/>
              <a:t>th</a:t>
            </a:r>
            <a:r>
              <a:rPr lang="en-US" sz="1600" dirty="0"/>
              <a:t> November to complete the quiz, and the highest scorers will proceed to the next stage of the selection process.  </a:t>
            </a:r>
          </a:p>
        </p:txBody>
      </p:sp>
    </p:spTree>
    <p:extLst>
      <p:ext uri="{BB962C8B-B14F-4D97-AF65-F5344CB8AC3E}">
        <p14:creationId xmlns:p14="http://schemas.microsoft.com/office/powerpoint/2010/main" val="163670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916D17-94F4-408C-AB5C-D72A7F8E818C}"/>
              </a:ext>
            </a:extLst>
          </p:cNvPr>
          <p:cNvSpPr>
            <a:spLocks noGrp="1"/>
          </p:cNvSpPr>
          <p:nvPr>
            <p:ph type="title"/>
          </p:nvPr>
        </p:nvSpPr>
        <p:spPr>
          <a:xfrm>
            <a:off x="643467" y="640080"/>
            <a:ext cx="3096427" cy="5613236"/>
          </a:xfrm>
        </p:spPr>
        <p:txBody>
          <a:bodyPr anchor="ctr">
            <a:normAutofit/>
          </a:bodyPr>
          <a:lstStyle/>
          <a:p>
            <a:pPr marL="228600" marR="0" lvl="0" fontAlgn="auto">
              <a:spcBef>
                <a:spcPts val="1000"/>
              </a:spcBef>
              <a:spcAft>
                <a:spcPts val="0"/>
              </a:spcAft>
              <a:tabLst/>
              <a:defRPr/>
            </a:pPr>
            <a:r>
              <a:rPr kumimoji="0" lang="en-US" sz="1800" b="0" i="0" u="none" strike="noStrike" cap="none" spc="0" normalizeH="0" baseline="0" noProof="0" dirty="0">
                <a:ln>
                  <a:noFill/>
                </a:ln>
                <a:solidFill>
                  <a:srgbClr val="FFFFFF"/>
                </a:solidFill>
                <a:effectLst/>
                <a:uLnTx/>
                <a:uFillTx/>
                <a:latin typeface="+mn-lt"/>
              </a:rPr>
              <a:t>Every year, we march together during 16 Days of Action to demand action to make our streets safer and show solidarity to survivors of rape and sexual assault. After hosting Fight for the Night (at Home) in 2020, we are excited to be heading out to the streets to march.</a:t>
            </a:r>
            <a:br>
              <a:rPr lang="en-US" sz="1800" dirty="0">
                <a:solidFill>
                  <a:srgbClr val="FFFFFF"/>
                </a:solidFill>
                <a:latin typeface="+mn-lt"/>
              </a:rPr>
            </a:br>
            <a:r>
              <a:rPr kumimoji="0" lang="en-US" sz="1800" b="0" i="0" u="none" strike="noStrike" cap="none" spc="0" normalizeH="0" baseline="0" noProof="0" dirty="0">
                <a:ln>
                  <a:noFill/>
                </a:ln>
                <a:solidFill>
                  <a:srgbClr val="FFFFFF"/>
                </a:solidFill>
                <a:effectLst/>
                <a:uLnTx/>
                <a:uFillTx/>
                <a:latin typeface="+mn-lt"/>
              </a:rPr>
              <a:t>We are currently awaiting approval from Glasgow City Council for the March - more details will be shared shortly. </a:t>
            </a:r>
            <a:br>
              <a:rPr kumimoji="0" lang="en-US" sz="1800" b="0" i="0" u="none" strike="noStrike" cap="none" spc="0" normalizeH="0" baseline="0" noProof="0" dirty="0">
                <a:ln>
                  <a:noFill/>
                </a:ln>
                <a:solidFill>
                  <a:srgbClr val="FFFFFF"/>
                </a:solidFill>
                <a:effectLst/>
                <a:uLnTx/>
                <a:uFillTx/>
                <a:latin typeface="+mn-lt"/>
              </a:rPr>
            </a:br>
            <a:r>
              <a:rPr kumimoji="0" lang="en-US" sz="1800" b="0" i="0" u="none" strike="noStrike" cap="none" spc="0" normalizeH="0" baseline="0" noProof="0" dirty="0">
                <a:ln>
                  <a:noFill/>
                </a:ln>
                <a:solidFill>
                  <a:srgbClr val="FFFFFF"/>
                </a:solidFill>
                <a:effectLst/>
                <a:uLnTx/>
                <a:uFillTx/>
                <a:latin typeface="+mn-lt"/>
              </a:rPr>
              <a:t>If you would like to volunteer as a steward for the event, you can sign up </a:t>
            </a:r>
            <a:r>
              <a:rPr kumimoji="0" lang="en-US" sz="1800" b="0" i="0" u="none" strike="noStrike" cap="none" spc="0" normalizeH="0" baseline="0" noProof="0" dirty="0">
                <a:ln>
                  <a:noFill/>
                </a:ln>
                <a:solidFill>
                  <a:srgbClr val="FFFFFF"/>
                </a:solidFill>
                <a:effectLst/>
                <a:uLnTx/>
                <a:uFillTx/>
                <a:latin typeface="+mn-lt"/>
                <a:hlinkClick r:id="rId2"/>
              </a:rPr>
              <a:t>HERE</a:t>
            </a:r>
            <a:r>
              <a:rPr kumimoji="0" lang="en-US" sz="1800" b="0" i="0" u="none" strike="noStrike" cap="none" spc="0" normalizeH="0" baseline="0" noProof="0" dirty="0">
                <a:ln>
                  <a:noFill/>
                </a:ln>
                <a:solidFill>
                  <a:srgbClr val="FFFFFF"/>
                </a:solidFill>
                <a:effectLst/>
                <a:uLnTx/>
                <a:uFillTx/>
                <a:latin typeface="+mn-lt"/>
              </a:rPr>
              <a:t> </a:t>
            </a:r>
            <a:endParaRPr lang="en-GB" sz="1800" dirty="0">
              <a:solidFill>
                <a:srgbClr val="FFFFFF"/>
              </a:solidFill>
              <a:latin typeface="+mn-lt"/>
            </a:endParaRPr>
          </a:p>
        </p:txBody>
      </p:sp>
      <p:sp>
        <p:nvSpPr>
          <p:cNvPr id="2054" name="Content Placeholder 2053">
            <a:extLst>
              <a:ext uri="{FF2B5EF4-FFF2-40B4-BE49-F238E27FC236}">
                <a16:creationId xmlns:a16="http://schemas.microsoft.com/office/drawing/2014/main" id="{91C39995-7B35-431D-9C3B-9D1147B14A3E}"/>
              </a:ext>
            </a:extLst>
          </p:cNvPr>
          <p:cNvSpPr>
            <a:spLocks noGrp="1"/>
          </p:cNvSpPr>
          <p:nvPr>
            <p:ph idx="1"/>
          </p:nvPr>
        </p:nvSpPr>
        <p:spPr>
          <a:xfrm>
            <a:off x="4699818" y="640082"/>
            <a:ext cx="6848715" cy="2484884"/>
          </a:xfrm>
          <a:ln w="12700">
            <a:solidFill>
              <a:schemeClr val="bg2"/>
            </a:solidFill>
            <a:prstDash val="sysDash"/>
          </a:ln>
        </p:spPr>
        <p:txBody>
          <a:bodyPr anchor="ctr">
            <a:normAutofit/>
          </a:bodyPr>
          <a:lstStyle/>
          <a:p>
            <a:pPr marL="0" indent="0">
              <a:buNone/>
            </a:pPr>
            <a:r>
              <a:rPr kumimoji="0" lang="en-US" sz="2000" i="1" u="none" strike="noStrike" cap="none" spc="0" normalizeH="0" baseline="0" noProof="0">
                <a:ln>
                  <a:noFill/>
                </a:ln>
                <a:effectLst/>
                <a:uLnTx/>
                <a:uFillTx/>
                <a:latin typeface="+mj-lt"/>
              </a:rPr>
              <a:t>We believe that, as women, trans and non-binary people and those presenting as female, we have the right to walk the streets at night without the fear of sexual and gendered violence. We want to protest against the stigma surrounding rape and sexual assault, the victim-blaming that goes alongside this and make our thoughts known on the appalling rape conviction rate in Scotland. With the rise in reports of spiking and violence towards women, this is more important than ever. </a:t>
            </a:r>
            <a:endParaRPr lang="en-US" sz="2000" i="1">
              <a:latin typeface="+mj-lt"/>
            </a:endParaRPr>
          </a:p>
        </p:txBody>
      </p:sp>
      <p:pic>
        <p:nvPicPr>
          <p:cNvPr id="2050" name="Picture 2" descr="A group of people holding signs&#10;&#10;Description automatically generated with low confidence">
            <a:extLst>
              <a:ext uri="{FF2B5EF4-FFF2-40B4-BE49-F238E27FC236}">
                <a16:creationId xmlns:a16="http://schemas.microsoft.com/office/drawing/2014/main" id="{EA6AEA6F-9715-4804-85E8-C9EA222FD2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39" b="6006"/>
          <a:stretch/>
        </p:blipFill>
        <p:spPr bwMode="auto">
          <a:xfrm>
            <a:off x="4654297" y="3561486"/>
            <a:ext cx="6894236" cy="225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1FABB-BD61-4F27-8F86-09DB35D9BF5B}"/>
              </a:ext>
            </a:extLst>
          </p:cNvPr>
          <p:cNvSpPr>
            <a:spLocks noGrp="1"/>
          </p:cNvSpPr>
          <p:nvPr>
            <p:ph type="title"/>
          </p:nvPr>
        </p:nvSpPr>
        <p:spPr>
          <a:xfrm>
            <a:off x="481013" y="3752849"/>
            <a:ext cx="3089501" cy="2452687"/>
          </a:xfrm>
          <a:ln w="76200">
            <a:solidFill>
              <a:schemeClr val="accent3"/>
            </a:solidFill>
          </a:ln>
        </p:spPr>
        <p:txBody>
          <a:bodyPr anchor="ctr">
            <a:normAutofit/>
          </a:bodyPr>
          <a:lstStyle/>
          <a:p>
            <a:r>
              <a:rPr lang="en-GB" sz="3300" b="1" i="0">
                <a:effectLst/>
                <a:latin typeface="Helvetica" panose="020B0604020202020204" pitchFamily="34" charset="0"/>
              </a:rPr>
              <a:t>Shape Strathclyde's brand new MSc in Sustainability!</a:t>
            </a:r>
            <a:endParaRPr lang="en-GB" sz="3300"/>
          </a:p>
        </p:txBody>
      </p:sp>
      <p:pic>
        <p:nvPicPr>
          <p:cNvPr id="4" name="Picture 2" descr="Text&#10;&#10;Description automatically generated">
            <a:extLst>
              <a:ext uri="{FF2B5EF4-FFF2-40B4-BE49-F238E27FC236}">
                <a16:creationId xmlns:a16="http://schemas.microsoft.com/office/drawing/2014/main" id="{63EE95D4-F3A7-4EB4-9DD9-0C3F6A71A2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66" b="11066"/>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739885B-2B5B-41A4-8C89-E90B386C40B4}"/>
              </a:ext>
            </a:extLst>
          </p:cNvPr>
          <p:cNvSpPr>
            <a:spLocks noGrp="1"/>
          </p:cNvSpPr>
          <p:nvPr>
            <p:ph idx="1"/>
          </p:nvPr>
        </p:nvSpPr>
        <p:spPr>
          <a:xfrm>
            <a:off x="4223982" y="3752850"/>
            <a:ext cx="7485413" cy="2452687"/>
          </a:xfrm>
          <a:ln w="28575">
            <a:solidFill>
              <a:schemeClr val="accent3"/>
            </a:solidFill>
          </a:ln>
        </p:spPr>
        <p:txBody>
          <a:bodyPr anchor="ctr">
            <a:normAutofit fontScale="92500"/>
          </a:bodyPr>
          <a:lstStyle/>
          <a:p>
            <a:pPr marL="0" indent="0">
              <a:buNone/>
            </a:pPr>
            <a:r>
              <a:rPr lang="en-GB" sz="1800" b="0" i="0" dirty="0">
                <a:effectLst/>
              </a:rPr>
              <a:t>The Centre for Sustainable Development are in the process of developing a new </a:t>
            </a:r>
            <a:r>
              <a:rPr lang="en-GB" sz="1800" b="1" i="0" dirty="0">
                <a:effectLst/>
              </a:rPr>
              <a:t>MSc in Sustainability/Sustainable Development</a:t>
            </a:r>
            <a:r>
              <a:rPr lang="en-GB" sz="1800" b="0" i="0" dirty="0">
                <a:effectLst/>
              </a:rPr>
              <a:t>, and would hugely </a:t>
            </a:r>
            <a:r>
              <a:rPr lang="en-GB" sz="1800" b="1" i="0" dirty="0">
                <a:effectLst/>
              </a:rPr>
              <a:t>value your input</a:t>
            </a:r>
            <a:r>
              <a:rPr lang="en-GB" sz="1800" b="0" i="0" dirty="0">
                <a:effectLst/>
              </a:rPr>
              <a:t> as students. The aim of the MSc is to equip individuals from multidisciplinary backgrounds to become </a:t>
            </a:r>
            <a:r>
              <a:rPr lang="en-GB" sz="1800" b="1" i="0" dirty="0">
                <a:effectLst/>
              </a:rPr>
              <a:t>pioneers</a:t>
            </a:r>
            <a:r>
              <a:rPr lang="en-GB" sz="1800" b="0" i="0" dirty="0">
                <a:effectLst/>
              </a:rPr>
              <a:t>, equipping them with the relevant skills to become</a:t>
            </a:r>
            <a:r>
              <a:rPr lang="en-GB" sz="1800" b="1" i="0" dirty="0">
                <a:effectLst/>
              </a:rPr>
              <a:t> sustainability professionals</a:t>
            </a:r>
            <a:r>
              <a:rPr lang="en-GB" sz="1800" b="0" i="0" dirty="0">
                <a:effectLst/>
              </a:rPr>
              <a:t> and to support the </a:t>
            </a:r>
            <a:r>
              <a:rPr lang="en-GB" sz="1800" b="1" i="0" dirty="0">
                <a:effectLst/>
              </a:rPr>
              <a:t>transition</a:t>
            </a:r>
            <a:r>
              <a:rPr lang="en-GB" sz="1800" b="0" i="0" dirty="0">
                <a:effectLst/>
              </a:rPr>
              <a:t> to a more </a:t>
            </a:r>
            <a:r>
              <a:rPr lang="en-GB" sz="1800" b="1" i="0" dirty="0">
                <a:effectLst/>
              </a:rPr>
              <a:t>sustainable world. </a:t>
            </a:r>
            <a:br>
              <a:rPr lang="en-GB" sz="1800" dirty="0"/>
            </a:br>
            <a:br>
              <a:rPr lang="en-GB" sz="1800" dirty="0"/>
            </a:br>
            <a:r>
              <a:rPr lang="en-GB" sz="1800" b="0" i="0" dirty="0">
                <a:effectLst/>
              </a:rPr>
              <a:t>If you're interested in assisting with the development of this new MSc, or have some ideas that you'd like to be incorporated into this Postgraduate course, then please get in touch with Louise at: </a:t>
            </a:r>
            <a:r>
              <a:rPr lang="en-GB" sz="1800" b="1" i="0" dirty="0">
                <a:effectLst/>
              </a:rPr>
              <a:t>louise.thomson.2020.100@uni.strath.ac.uk </a:t>
            </a:r>
            <a:endParaRPr lang="en-GB" sz="1800" dirty="0"/>
          </a:p>
        </p:txBody>
      </p:sp>
    </p:spTree>
    <p:extLst>
      <p:ext uri="{BB962C8B-B14F-4D97-AF65-F5344CB8AC3E}">
        <p14:creationId xmlns:p14="http://schemas.microsoft.com/office/powerpoint/2010/main" val="131036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FD46BCE7-601A-4817-A24B-E9F9AEB0B0B5}"/>
              </a:ext>
            </a:extLst>
          </p:cNvPr>
          <p:cNvPicPr>
            <a:picLocks noChangeAspect="1"/>
          </p:cNvPicPr>
          <p:nvPr/>
        </p:nvPicPr>
        <p:blipFill rotWithShape="1">
          <a:blip r:embed="rId2"/>
          <a:srcRect l="26300" t="9091" r="3032"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8A4A77-79F3-484B-BCC8-130132A64BA8}"/>
              </a:ext>
            </a:extLst>
          </p:cNvPr>
          <p:cNvSpPr>
            <a:spLocks noGrp="1"/>
          </p:cNvSpPr>
          <p:nvPr>
            <p:ph type="title"/>
          </p:nvPr>
        </p:nvSpPr>
        <p:spPr>
          <a:xfrm>
            <a:off x="371094" y="1161288"/>
            <a:ext cx="3438144" cy="1124712"/>
          </a:xfrm>
        </p:spPr>
        <p:txBody>
          <a:bodyPr anchor="b">
            <a:normAutofit/>
          </a:bodyPr>
          <a:lstStyle/>
          <a:p>
            <a:r>
              <a:rPr lang="en-GB" sz="2800" dirty="0"/>
              <a:t>Societies Membership Proposal </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798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7982DF"/>
          </a:solidFill>
          <a:ln w="3175">
            <a:solidFill>
              <a:srgbClr val="6CADD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2339D8D-FFE8-4AB5-AD59-6E2A2F21CF14}"/>
              </a:ext>
            </a:extLst>
          </p:cNvPr>
          <p:cNvSpPr>
            <a:spLocks noGrp="1"/>
          </p:cNvSpPr>
          <p:nvPr>
            <p:ph idx="1"/>
          </p:nvPr>
        </p:nvSpPr>
        <p:spPr>
          <a:xfrm>
            <a:off x="371094" y="2718054"/>
            <a:ext cx="3438906" cy="3207258"/>
          </a:xfrm>
        </p:spPr>
        <p:txBody>
          <a:bodyPr anchor="t">
            <a:normAutofit/>
          </a:bodyPr>
          <a:lstStyle/>
          <a:p>
            <a:pPr marL="0" indent="0">
              <a:buNone/>
            </a:pPr>
            <a:r>
              <a:rPr lang="en-GB" sz="1700" b="0" i="0">
                <a:effectLst/>
                <a:latin typeface="Helvetica" panose="020B0604020202020204" pitchFamily="34" charset="0"/>
              </a:rPr>
              <a:t>Don't forget to </a:t>
            </a:r>
            <a:r>
              <a:rPr lang="en-GB" sz="1700" b="1" i="0">
                <a:effectLst/>
                <a:latin typeface="Helvetica" panose="020B0604020202020204" pitchFamily="34" charset="0"/>
              </a:rPr>
              <a:t>feedback </a:t>
            </a:r>
            <a:r>
              <a:rPr lang="en-GB" sz="1700" b="0" i="0">
                <a:effectLst/>
                <a:latin typeface="Helvetica" panose="020B0604020202020204" pitchFamily="34" charset="0"/>
              </a:rPr>
              <a:t>your thoughts on the </a:t>
            </a:r>
            <a:r>
              <a:rPr lang="en-GB" sz="1700" b="1" i="0">
                <a:effectLst/>
                <a:latin typeface="Helvetica" panose="020B0604020202020204" pitchFamily="34" charset="0"/>
              </a:rPr>
              <a:t>proposal </a:t>
            </a:r>
            <a:r>
              <a:rPr lang="en-GB" sz="1700" b="0" i="0">
                <a:effectLst/>
                <a:latin typeface="Helvetica" panose="020B0604020202020204" pitchFamily="34" charset="0"/>
              </a:rPr>
              <a:t>which seeks to define the </a:t>
            </a:r>
            <a:r>
              <a:rPr lang="en-GB" sz="1700" b="1" i="0">
                <a:effectLst/>
                <a:latin typeface="Helvetica" panose="020B0604020202020204" pitchFamily="34" charset="0"/>
              </a:rPr>
              <a:t>25% of non-Strathclyde students</a:t>
            </a:r>
            <a:r>
              <a:rPr lang="en-GB" sz="1700" b="0" i="0">
                <a:effectLst/>
                <a:latin typeface="Helvetica" panose="020B0604020202020204" pitchFamily="34" charset="0"/>
              </a:rPr>
              <a:t> who make up society memberships. Make sure to complete this by </a:t>
            </a:r>
            <a:r>
              <a:rPr lang="en-GB" sz="1700" b="1" i="0">
                <a:effectLst/>
                <a:latin typeface="Helvetica" panose="020B0604020202020204" pitchFamily="34" charset="0"/>
              </a:rPr>
              <a:t>31st December 2021 </a:t>
            </a:r>
            <a:r>
              <a:rPr lang="en-GB" sz="1700" b="0" i="0">
                <a:effectLst/>
                <a:latin typeface="Helvetica" panose="020B0604020202020204" pitchFamily="34" charset="0"/>
              </a:rPr>
              <a:t>which will allow us to host follow up discussions and present a final draft to our Societies </a:t>
            </a:r>
            <a:r>
              <a:rPr lang="en-GB" sz="1700" b="1" i="0" u="none" strike="noStrike">
                <a:effectLst/>
                <a:latin typeface="Helvetica" panose="020B0604020202020204" pitchFamily="34" charset="0"/>
                <a:hlinkClick r:id="rId3">
                  <a:extLst>
                    <a:ext uri="{A12FA001-AC4F-418D-AE19-62706E023703}">
                      <ahyp:hlinkClr xmlns:ahyp="http://schemas.microsoft.com/office/drawing/2018/hyperlinkcolor" val="tx"/>
                    </a:ext>
                  </a:extLst>
                </a:hlinkClick>
              </a:rPr>
              <a:t>AGM</a:t>
            </a:r>
            <a:r>
              <a:rPr lang="en-GB" sz="1700" b="0" i="0">
                <a:effectLst/>
                <a:latin typeface="Helvetica" panose="020B0604020202020204" pitchFamily="34" charset="0"/>
              </a:rPr>
              <a:t> in Semester 2. Tell us your thoughts </a:t>
            </a:r>
            <a:r>
              <a:rPr lang="en-GB" sz="1700" b="1" i="0" u="none" strike="noStrike">
                <a:effectLst/>
                <a:latin typeface="Helvetica" panose="020B0604020202020204" pitchFamily="34" charset="0"/>
                <a:hlinkClick r:id="rId4">
                  <a:extLst>
                    <a:ext uri="{A12FA001-AC4F-418D-AE19-62706E023703}">
                      <ahyp:hlinkClr xmlns:ahyp="http://schemas.microsoft.com/office/drawing/2018/hyperlinkcolor" val="tx"/>
                    </a:ext>
                  </a:extLst>
                </a:hlinkClick>
              </a:rPr>
              <a:t>here</a:t>
            </a:r>
            <a:r>
              <a:rPr lang="en-GB" sz="1700" b="0" i="0">
                <a:effectLst/>
                <a:latin typeface="Helvetica" panose="020B0604020202020204" pitchFamily="34" charset="0"/>
              </a:rPr>
              <a:t>. </a:t>
            </a:r>
            <a:endParaRPr lang="en-GB" sz="1700"/>
          </a:p>
        </p:txBody>
      </p:sp>
    </p:spTree>
    <p:extLst>
      <p:ext uri="{BB962C8B-B14F-4D97-AF65-F5344CB8AC3E}">
        <p14:creationId xmlns:p14="http://schemas.microsoft.com/office/powerpoint/2010/main" val="264521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9E6C6-43B4-404B-A574-460407BC58F6}"/>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Opportunities </a:t>
            </a:r>
          </a:p>
        </p:txBody>
      </p:sp>
      <p:cxnSp>
        <p:nvCxnSpPr>
          <p:cNvPr id="75" name="Straight Connector 7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FDCE6CE5-6606-4B0D-85B9-D6CA9A89D70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842779" y="2427541"/>
            <a:ext cx="10451342"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0989"/>
      </p:ext>
    </p:extLst>
  </p:cSld>
  <p:clrMapOvr>
    <a:masterClrMapping/>
  </p:clrMapOvr>
</p:sld>
</file>

<file path=ppt/theme/theme1.xml><?xml version="1.0" encoding="utf-8"?>
<a:theme xmlns:a="http://schemas.openxmlformats.org/drawingml/2006/main" name="Office Theme">
  <a:themeElements>
    <a:clrScheme name="StrathUnion">
      <a:dk1>
        <a:srgbClr val="17243E"/>
      </a:dk1>
      <a:lt1>
        <a:srgbClr val="FFFFFF"/>
      </a:lt1>
      <a:dk2>
        <a:srgbClr val="5FDBD3"/>
      </a:dk2>
      <a:lt2>
        <a:srgbClr val="E8ABB4"/>
      </a:lt2>
      <a:accent1>
        <a:srgbClr val="FDCA55"/>
      </a:accent1>
      <a:accent2>
        <a:srgbClr val="E8ABB4"/>
      </a:accent2>
      <a:accent3>
        <a:srgbClr val="5FDBD3"/>
      </a:accent3>
      <a:accent4>
        <a:srgbClr val="17243E"/>
      </a:accent4>
      <a:accent5>
        <a:srgbClr val="FFFFFF"/>
      </a:accent5>
      <a:accent6>
        <a:srgbClr val="00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uxtaposeVTI">
  <a:themeElements>
    <a:clrScheme name="AnalogousFromDarkSeedLeftStep">
      <a:dk1>
        <a:srgbClr val="000000"/>
      </a:dk1>
      <a:lt1>
        <a:srgbClr val="FFFFFF"/>
      </a:lt1>
      <a:dk2>
        <a:srgbClr val="241B2F"/>
      </a:dk2>
      <a:lt2>
        <a:srgbClr val="F0F3F2"/>
      </a:lt2>
      <a:accent1>
        <a:srgbClr val="C64A6B"/>
      </a:accent1>
      <a:accent2>
        <a:srgbClr val="B4388D"/>
      </a:accent2>
      <a:accent3>
        <a:srgbClr val="BA4AC6"/>
      </a:accent3>
      <a:accent4>
        <a:srgbClr val="7438B4"/>
      </a:accent4>
      <a:accent5>
        <a:srgbClr val="524AC6"/>
      </a:accent5>
      <a:accent6>
        <a:srgbClr val="3863B4"/>
      </a:accent6>
      <a:hlink>
        <a:srgbClr val="7055C6"/>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Franklin Gothic Medium</vt:lpstr>
      <vt:lpstr>Helvetica</vt:lpstr>
      <vt:lpstr>Wingdings</vt:lpstr>
      <vt:lpstr>Office Theme</vt:lpstr>
      <vt:lpstr>JuxtaposeVTI</vt:lpstr>
      <vt:lpstr>Societies GM2</vt:lpstr>
      <vt:lpstr>Before we begin…</vt:lpstr>
      <vt:lpstr>Agenda</vt:lpstr>
      <vt:lpstr>University Challenge Trials</vt:lpstr>
      <vt:lpstr>University Challenge Trials</vt:lpstr>
      <vt:lpstr>Every year, we march together during 16 Days of Action to demand action to make our streets safer and show solidarity to survivors of rape and sexual assault. After hosting Fight for the Night (at Home) in 2020, we are excited to be heading out to the streets to march. We are currently awaiting approval from Glasgow City Council for the March - more details will be shared shortly.  If you would like to volunteer as a steward for the event, you can sign up HERE </vt:lpstr>
      <vt:lpstr>Shape Strathclyde's brand new MSc in Sustainability!</vt:lpstr>
      <vt:lpstr>Societies Membership Proposal </vt:lpstr>
      <vt:lpstr>Opportunities </vt:lpstr>
      <vt:lpstr>Let’s Re-Think Travel Challenge </vt:lpstr>
      <vt:lpstr>PowerPoint Presentation</vt:lpstr>
      <vt:lpstr>Strath Foodbank &amp; Mary's Meals Donation Drive</vt:lpstr>
      <vt:lpstr>Ask the Societies Exec</vt:lpstr>
      <vt:lpstr>AOCB</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Societies GM2</dc:title>
  <dc:creator>Jodie Waite</dc:creator>
  <cp:lastModifiedBy>Jennifer Thomson (Student)</cp:lastModifiedBy>
  <cp:revision>3</cp:revision>
  <dcterms:created xsi:type="dcterms:W3CDTF">2021-11-16T15:17:13Z</dcterms:created>
  <dcterms:modified xsi:type="dcterms:W3CDTF">2021-12-29T13:59:00Z</dcterms:modified>
</cp:coreProperties>
</file>