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24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0" r:id="rId3"/>
    <p:sldId id="257" r:id="rId4"/>
    <p:sldId id="285" r:id="rId5"/>
    <p:sldId id="295" r:id="rId6"/>
    <p:sldId id="291" r:id="rId7"/>
    <p:sldId id="286" r:id="rId8"/>
    <p:sldId id="299" r:id="rId9"/>
    <p:sldId id="288" r:id="rId10"/>
    <p:sldId id="279" r:id="rId11"/>
    <p:sldId id="287" r:id="rId12"/>
    <p:sldId id="300" r:id="rId13"/>
    <p:sldId id="278" r:id="rId14"/>
    <p:sldId id="267" r:id="rId15"/>
    <p:sldId id="298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FCC"/>
    <a:srgbClr val="D49ED8"/>
    <a:srgbClr val="AA86E1"/>
    <a:srgbClr val="D992E3"/>
    <a:srgbClr val="00B8F1"/>
    <a:srgbClr val="9E3B56"/>
    <a:srgbClr val="FEBE00"/>
    <a:srgbClr val="3BB32A"/>
    <a:srgbClr val="179BD8"/>
    <a:srgbClr val="798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146BA1-E873-4F53-A490-7634DE717BD2}" v="942" dt="2022-02-03T16:18:05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38" autoAdjust="0"/>
    <p:restoredTop sz="94660"/>
  </p:normalViewPr>
  <p:slideViewPr>
    <p:cSldViewPr snapToGrid="0">
      <p:cViewPr varScale="1">
        <p:scale>
          <a:sx n="63" d="100"/>
          <a:sy n="63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Thomson" userId="f47e08fd4dbc1750" providerId="LiveId" clId="{64146BA1-E873-4F53-A490-7634DE717BD2}"/>
    <pc:docChg chg="undo redo custSel addSld delSld modSld sldOrd delMainMaster">
      <pc:chgData name="Jennifer Thomson" userId="f47e08fd4dbc1750" providerId="LiveId" clId="{64146BA1-E873-4F53-A490-7634DE717BD2}" dt="2022-02-03T16:37:41.971" v="8751" actId="20577"/>
      <pc:docMkLst>
        <pc:docMk/>
      </pc:docMkLst>
      <pc:sldChg chg="addSp delSp modSp mod">
        <pc:chgData name="Jennifer Thomson" userId="f47e08fd4dbc1750" providerId="LiveId" clId="{64146BA1-E873-4F53-A490-7634DE717BD2}" dt="2022-02-03T16:18:05.494" v="8738" actId="11529"/>
        <pc:sldMkLst>
          <pc:docMk/>
          <pc:sldMk cId="1695146160" sldId="257"/>
        </pc:sldMkLst>
        <pc:spChg chg="mod">
          <ac:chgData name="Jennifer Thomson" userId="f47e08fd4dbc1750" providerId="LiveId" clId="{64146BA1-E873-4F53-A490-7634DE717BD2}" dt="2022-02-02T17:53:38.619" v="7899" actId="26606"/>
          <ac:spMkLst>
            <pc:docMk/>
            <pc:sldMk cId="1695146160" sldId="257"/>
            <ac:spMk id="2" creationId="{CC75927D-1836-48CE-848A-F781219E145A}"/>
          </ac:spMkLst>
        </pc:spChg>
        <pc:spChg chg="add del mod">
          <ac:chgData name="Jennifer Thomson" userId="f47e08fd4dbc1750" providerId="LiveId" clId="{64146BA1-E873-4F53-A490-7634DE717BD2}" dt="2022-02-03T16:18:05.494" v="8738" actId="11529"/>
          <ac:spMkLst>
            <pc:docMk/>
            <pc:sldMk cId="1695146160" sldId="257"/>
            <ac:spMk id="3" creationId="{C37267A0-FD36-4EFF-BF55-09F18B10E08C}"/>
          </ac:spMkLst>
        </pc:spChg>
        <pc:spChg chg="add del">
          <ac:chgData name="Jennifer Thomson" userId="f47e08fd4dbc1750" providerId="LiveId" clId="{64146BA1-E873-4F53-A490-7634DE717BD2}" dt="2022-02-02T17:53:38.619" v="7899" actId="26606"/>
          <ac:spMkLst>
            <pc:docMk/>
            <pc:sldMk cId="1695146160" sldId="257"/>
            <ac:spMk id="37" creationId="{6C4028FD-8BAA-4A19-BFDE-594D991B7552}"/>
          </ac:spMkLst>
        </pc:spChg>
        <pc:graphicFrameChg chg="add del mod modGraphic">
          <ac:chgData name="Jennifer Thomson" userId="f47e08fd4dbc1750" providerId="LiveId" clId="{64146BA1-E873-4F53-A490-7634DE717BD2}" dt="2022-02-03T16:18:05.494" v="8738" actId="11529"/>
          <ac:graphicFrameMkLst>
            <pc:docMk/>
            <pc:sldMk cId="1695146160" sldId="257"/>
            <ac:graphicFrameMk id="32" creationId="{AEEAB46E-BC05-4285-A00B-889EC3D02113}"/>
          </ac:graphicFrameMkLst>
        </pc:graphicFrameChg>
      </pc:sldChg>
      <pc:sldChg chg="del">
        <pc:chgData name="Jennifer Thomson" userId="f47e08fd4dbc1750" providerId="LiveId" clId="{64146BA1-E873-4F53-A490-7634DE717BD2}" dt="2022-01-27T14:09:16.332" v="0" actId="2696"/>
        <pc:sldMkLst>
          <pc:docMk/>
          <pc:sldMk cId="1141221813" sldId="258"/>
        </pc:sldMkLst>
      </pc:sldChg>
      <pc:sldChg chg="del">
        <pc:chgData name="Jennifer Thomson" userId="f47e08fd4dbc1750" providerId="LiveId" clId="{64146BA1-E873-4F53-A490-7634DE717BD2}" dt="2022-01-27T14:09:23.057" v="2" actId="2696"/>
        <pc:sldMkLst>
          <pc:docMk/>
          <pc:sldMk cId="107570049" sldId="259"/>
        </pc:sldMkLst>
      </pc:sldChg>
      <pc:sldChg chg="addSp delSp modSp mod modClrScheme chgLayout">
        <pc:chgData name="Jennifer Thomson" userId="f47e08fd4dbc1750" providerId="LiveId" clId="{64146BA1-E873-4F53-A490-7634DE717BD2}" dt="2022-02-02T22:15:36.975" v="8058" actId="12"/>
        <pc:sldMkLst>
          <pc:docMk/>
          <pc:sldMk cId="1148733230" sldId="267"/>
        </pc:sldMkLst>
        <pc:spChg chg="mod ord">
          <ac:chgData name="Jennifer Thomson" userId="f47e08fd4dbc1750" providerId="LiveId" clId="{64146BA1-E873-4F53-A490-7634DE717BD2}" dt="2022-02-02T12:03:15.001" v="7063" actId="700"/>
          <ac:spMkLst>
            <pc:docMk/>
            <pc:sldMk cId="1148733230" sldId="267"/>
            <ac:spMk id="2" creationId="{A148EF4B-F3A0-4E88-9095-1F48CF0D5452}"/>
          </ac:spMkLst>
        </pc:spChg>
        <pc:spChg chg="add del mod ord">
          <ac:chgData name="Jennifer Thomson" userId="f47e08fd4dbc1750" providerId="LiveId" clId="{64146BA1-E873-4F53-A490-7634DE717BD2}" dt="2022-02-02T11:58:47.516" v="6967" actId="478"/>
          <ac:spMkLst>
            <pc:docMk/>
            <pc:sldMk cId="1148733230" sldId="267"/>
            <ac:spMk id="3" creationId="{36A00DC3-953A-4A4E-B921-50DB78630F64}"/>
          </ac:spMkLst>
        </pc:spChg>
        <pc:spChg chg="add del mod">
          <ac:chgData name="Jennifer Thomson" userId="f47e08fd4dbc1750" providerId="LiveId" clId="{64146BA1-E873-4F53-A490-7634DE717BD2}" dt="2022-01-27T23:30:40.813" v="4805" actId="11529"/>
          <ac:spMkLst>
            <pc:docMk/>
            <pc:sldMk cId="1148733230" sldId="267"/>
            <ac:spMk id="3" creationId="{C74D10ED-9FD0-427F-A46B-6A82FDA60B83}"/>
          </ac:spMkLst>
        </pc:spChg>
        <pc:spChg chg="add del mod">
          <ac:chgData name="Jennifer Thomson" userId="f47e08fd4dbc1750" providerId="LiveId" clId="{64146BA1-E873-4F53-A490-7634DE717BD2}" dt="2022-01-27T23:32:01.690" v="4819" actId="11529"/>
          <ac:spMkLst>
            <pc:docMk/>
            <pc:sldMk cId="1148733230" sldId="267"/>
            <ac:spMk id="4" creationId="{2FFA60B8-62FB-4CF5-B100-ECA52E5347BA}"/>
          </ac:spMkLst>
        </pc:spChg>
        <pc:spChg chg="add del mod">
          <ac:chgData name="Jennifer Thomson" userId="f47e08fd4dbc1750" providerId="LiveId" clId="{64146BA1-E873-4F53-A490-7634DE717BD2}" dt="2022-02-02T11:58:25.060" v="6961" actId="478"/>
          <ac:spMkLst>
            <pc:docMk/>
            <pc:sldMk cId="1148733230" sldId="267"/>
            <ac:spMk id="4" creationId="{D8ED180E-A5E6-421D-AD0F-CA8EB08312A2}"/>
          </ac:spMkLst>
        </pc:spChg>
        <pc:spChg chg="add del mod">
          <ac:chgData name="Jennifer Thomson" userId="f47e08fd4dbc1750" providerId="LiveId" clId="{64146BA1-E873-4F53-A490-7634DE717BD2}" dt="2022-02-02T11:58:18.844" v="6958" actId="478"/>
          <ac:spMkLst>
            <pc:docMk/>
            <pc:sldMk cId="1148733230" sldId="267"/>
            <ac:spMk id="6" creationId="{87F768A1-CDDC-4AF3-8C23-BC5C89063B2A}"/>
          </ac:spMkLst>
        </pc:spChg>
        <pc:spChg chg="add mod ord">
          <ac:chgData name="Jennifer Thomson" userId="f47e08fd4dbc1750" providerId="LiveId" clId="{64146BA1-E873-4F53-A490-7634DE717BD2}" dt="2022-02-02T22:15:36.975" v="8058" actId="12"/>
          <ac:spMkLst>
            <pc:docMk/>
            <pc:sldMk cId="1148733230" sldId="267"/>
            <ac:spMk id="8" creationId="{DD3EDB22-3B33-4A6D-9546-CBEACBF533AC}"/>
          </ac:spMkLst>
        </pc:spChg>
        <pc:spChg chg="add mod ord">
          <ac:chgData name="Jennifer Thomson" userId="f47e08fd4dbc1750" providerId="LiveId" clId="{64146BA1-E873-4F53-A490-7634DE717BD2}" dt="2022-02-02T22:14:48.607" v="8057" actId="404"/>
          <ac:spMkLst>
            <pc:docMk/>
            <pc:sldMk cId="1148733230" sldId="267"/>
            <ac:spMk id="9" creationId="{B6FD4AA5-0B33-475B-90FB-B175FC94E485}"/>
          </ac:spMkLst>
        </pc:spChg>
        <pc:graphicFrameChg chg="add del mod modGraphic">
          <ac:chgData name="Jennifer Thomson" userId="f47e08fd4dbc1750" providerId="LiveId" clId="{64146BA1-E873-4F53-A490-7634DE717BD2}" dt="2022-02-02T11:58:28.045" v="6963" actId="478"/>
          <ac:graphicFrameMkLst>
            <pc:docMk/>
            <pc:sldMk cId="1148733230" sldId="267"/>
            <ac:graphicFrameMk id="23" creationId="{6F3B558A-7F3F-4090-B7F1-83C9FD80B2E5}"/>
          </ac:graphicFrameMkLst>
        </pc:graphicFrameChg>
      </pc:sldChg>
      <pc:sldChg chg="addSp delSp modSp del mod setClrOvrMap">
        <pc:chgData name="Jennifer Thomson" userId="f47e08fd4dbc1750" providerId="LiveId" clId="{64146BA1-E873-4F53-A490-7634DE717BD2}" dt="2022-01-27T23:26:15.907" v="4758" actId="2696"/>
        <pc:sldMkLst>
          <pc:docMk/>
          <pc:sldMk cId="2875836366" sldId="272"/>
        </pc:sldMkLst>
        <pc:spChg chg="mod">
          <ac:chgData name="Jennifer Thomson" userId="f47e08fd4dbc1750" providerId="LiveId" clId="{64146BA1-E873-4F53-A490-7634DE717BD2}" dt="2022-01-27T23:19:05.398" v="4550" actId="26606"/>
          <ac:spMkLst>
            <pc:docMk/>
            <pc:sldMk cId="2875836366" sldId="272"/>
            <ac:spMk id="2" creationId="{3B23CC0C-4D5E-451C-9A68-A7F26BC5EA45}"/>
          </ac:spMkLst>
        </pc:spChg>
        <pc:spChg chg="mod ord">
          <ac:chgData name="Jennifer Thomson" userId="f47e08fd4dbc1750" providerId="LiveId" clId="{64146BA1-E873-4F53-A490-7634DE717BD2}" dt="2022-01-27T23:19:05.398" v="4550" actId="26606"/>
          <ac:spMkLst>
            <pc:docMk/>
            <pc:sldMk cId="2875836366" sldId="272"/>
            <ac:spMk id="3" creationId="{843D5F65-B09F-4E58-9F70-94A511DD0A12}"/>
          </ac:spMkLst>
        </pc:spChg>
        <pc:spChg chg="del">
          <ac:chgData name="Jennifer Thomson" userId="f47e08fd4dbc1750" providerId="LiveId" clId="{64146BA1-E873-4F53-A490-7634DE717BD2}" dt="2022-01-27T19:30:37.084" v="4472" actId="26606"/>
          <ac:spMkLst>
            <pc:docMk/>
            <pc:sldMk cId="2875836366" sldId="272"/>
            <ac:spMk id="9" creationId="{09A1C012-8297-4361-ACE8-A2509FB18911}"/>
          </ac:spMkLst>
        </pc:spChg>
        <pc:spChg chg="del">
          <ac:chgData name="Jennifer Thomson" userId="f47e08fd4dbc1750" providerId="LiveId" clId="{64146BA1-E873-4F53-A490-7634DE717BD2}" dt="2022-01-27T19:30:37.084" v="4472" actId="26606"/>
          <ac:spMkLst>
            <pc:docMk/>
            <pc:sldMk cId="2875836366" sldId="272"/>
            <ac:spMk id="11" creationId="{4AA13AD3-0A4F-475A-BEBB-DEEFF5C096C3}"/>
          </ac:spMkLst>
        </pc:spChg>
        <pc:spChg chg="del">
          <ac:chgData name="Jennifer Thomson" userId="f47e08fd4dbc1750" providerId="LiveId" clId="{64146BA1-E873-4F53-A490-7634DE717BD2}" dt="2022-01-27T19:30:37.084" v="4472" actId="26606"/>
          <ac:spMkLst>
            <pc:docMk/>
            <pc:sldMk cId="2875836366" sldId="272"/>
            <ac:spMk id="13" creationId="{1C2F3FA0-960A-435A-AC72-8ADCBF50F7D2}"/>
          </ac:spMkLst>
        </pc:spChg>
        <pc:spChg chg="add del">
          <ac:chgData name="Jennifer Thomson" userId="f47e08fd4dbc1750" providerId="LiveId" clId="{64146BA1-E873-4F53-A490-7634DE717BD2}" dt="2022-01-27T23:17:04.022" v="4531" actId="26606"/>
          <ac:spMkLst>
            <pc:docMk/>
            <pc:sldMk cId="2875836366" sldId="272"/>
            <ac:spMk id="19" creationId="{EB6D1D7F-141C-4D8E-BFBA-D95B68E16385}"/>
          </ac:spMkLst>
        </pc:spChg>
        <pc:spChg chg="add del">
          <ac:chgData name="Jennifer Thomson" userId="f47e08fd4dbc1750" providerId="LiveId" clId="{64146BA1-E873-4F53-A490-7634DE717BD2}" dt="2022-01-27T23:17:04.022" v="4531" actId="26606"/>
          <ac:spMkLst>
            <pc:docMk/>
            <pc:sldMk cId="2875836366" sldId="272"/>
            <ac:spMk id="21" creationId="{558DA214-7FDA-4C9D-A7CF-9AD725E290E1}"/>
          </ac:spMkLst>
        </pc:spChg>
        <pc:spChg chg="add del">
          <ac:chgData name="Jennifer Thomson" userId="f47e08fd4dbc1750" providerId="LiveId" clId="{64146BA1-E873-4F53-A490-7634DE717BD2}" dt="2022-01-27T23:17:42.152" v="4539" actId="26606"/>
          <ac:spMkLst>
            <pc:docMk/>
            <pc:sldMk cId="2875836366" sldId="272"/>
            <ac:spMk id="27" creationId="{EB6D1D7F-141C-4D8E-BFBA-D95B68E16385}"/>
          </ac:spMkLst>
        </pc:spChg>
        <pc:spChg chg="add del">
          <ac:chgData name="Jennifer Thomson" userId="f47e08fd4dbc1750" providerId="LiveId" clId="{64146BA1-E873-4F53-A490-7634DE717BD2}" dt="2022-01-27T23:17:42.152" v="4539" actId="26606"/>
          <ac:spMkLst>
            <pc:docMk/>
            <pc:sldMk cId="2875836366" sldId="272"/>
            <ac:spMk id="29" creationId="{558DA214-7FDA-4C9D-A7CF-9AD725E290E1}"/>
          </ac:spMkLst>
        </pc:spChg>
        <pc:spChg chg="add del">
          <ac:chgData name="Jennifer Thomson" userId="f47e08fd4dbc1750" providerId="LiveId" clId="{64146BA1-E873-4F53-A490-7634DE717BD2}" dt="2022-01-27T23:17:42.152" v="4538" actId="26606"/>
          <ac:spMkLst>
            <pc:docMk/>
            <pc:sldMk cId="2875836366" sldId="272"/>
            <ac:spMk id="34" creationId="{EB6D1D7F-141C-4D8E-BFBA-D95B68E16385}"/>
          </ac:spMkLst>
        </pc:spChg>
        <pc:spChg chg="add del">
          <ac:chgData name="Jennifer Thomson" userId="f47e08fd4dbc1750" providerId="LiveId" clId="{64146BA1-E873-4F53-A490-7634DE717BD2}" dt="2022-01-27T23:17:42.152" v="4538" actId="26606"/>
          <ac:spMkLst>
            <pc:docMk/>
            <pc:sldMk cId="2875836366" sldId="272"/>
            <ac:spMk id="36" creationId="{27248369-464E-49D1-91FC-BC34A50A66D2}"/>
          </ac:spMkLst>
        </pc:spChg>
        <pc:spChg chg="add del">
          <ac:chgData name="Jennifer Thomson" userId="f47e08fd4dbc1750" providerId="LiveId" clId="{64146BA1-E873-4F53-A490-7634DE717BD2}" dt="2022-01-27T23:19:05.398" v="4550" actId="26606"/>
          <ac:spMkLst>
            <pc:docMk/>
            <pc:sldMk cId="2875836366" sldId="272"/>
            <ac:spMk id="38" creationId="{F58FB36D-73B3-45EF-8CD4-221CCC8BE09F}"/>
          </ac:spMkLst>
        </pc:spChg>
        <pc:spChg chg="add del">
          <ac:chgData name="Jennifer Thomson" userId="f47e08fd4dbc1750" providerId="LiveId" clId="{64146BA1-E873-4F53-A490-7634DE717BD2}" dt="2022-01-27T23:19:05.398" v="4550" actId="26606"/>
          <ac:spMkLst>
            <pc:docMk/>
            <pc:sldMk cId="2875836366" sldId="272"/>
            <ac:spMk id="39" creationId="{4D7835D7-DF12-420F-843A-1C5083D2B3F8}"/>
          </ac:spMkLst>
        </pc:spChg>
        <pc:spChg chg="add del">
          <ac:chgData name="Jennifer Thomson" userId="f47e08fd4dbc1750" providerId="LiveId" clId="{64146BA1-E873-4F53-A490-7634DE717BD2}" dt="2022-01-27T23:18:51.421" v="4547" actId="26606"/>
          <ac:spMkLst>
            <pc:docMk/>
            <pc:sldMk cId="2875836366" sldId="272"/>
            <ac:spMk id="44" creationId="{EB6D1D7F-141C-4D8E-BFBA-D95B68E16385}"/>
          </ac:spMkLst>
        </pc:spChg>
        <pc:spChg chg="add del">
          <ac:chgData name="Jennifer Thomson" userId="f47e08fd4dbc1750" providerId="LiveId" clId="{64146BA1-E873-4F53-A490-7634DE717BD2}" dt="2022-01-27T23:18:51.421" v="4547" actId="26606"/>
          <ac:spMkLst>
            <pc:docMk/>
            <pc:sldMk cId="2875836366" sldId="272"/>
            <ac:spMk id="46" creationId="{B7B54865-0417-4422-B63B-3E74C04CD741}"/>
          </ac:spMkLst>
        </pc:spChg>
        <pc:spChg chg="add del">
          <ac:chgData name="Jennifer Thomson" userId="f47e08fd4dbc1750" providerId="LiveId" clId="{64146BA1-E873-4F53-A490-7634DE717BD2}" dt="2022-01-27T23:18:51.421" v="4547" actId="26606"/>
          <ac:spMkLst>
            <pc:docMk/>
            <pc:sldMk cId="2875836366" sldId="272"/>
            <ac:spMk id="48" creationId="{4815D795-EBA0-4245-89F8-B459481683FB}"/>
          </ac:spMkLst>
        </pc:spChg>
        <pc:spChg chg="add del">
          <ac:chgData name="Jennifer Thomson" userId="f47e08fd4dbc1750" providerId="LiveId" clId="{64146BA1-E873-4F53-A490-7634DE717BD2}" dt="2022-01-27T23:19:05.398" v="4549" actId="26606"/>
          <ac:spMkLst>
            <pc:docMk/>
            <pc:sldMk cId="2875836366" sldId="272"/>
            <ac:spMk id="50" creationId="{EB6D1D7F-141C-4D8E-BFBA-D95B68E16385}"/>
          </ac:spMkLst>
        </pc:spChg>
        <pc:spChg chg="add del">
          <ac:chgData name="Jennifer Thomson" userId="f47e08fd4dbc1750" providerId="LiveId" clId="{64146BA1-E873-4F53-A490-7634DE717BD2}" dt="2022-01-27T23:19:05.398" v="4549" actId="26606"/>
          <ac:spMkLst>
            <pc:docMk/>
            <pc:sldMk cId="2875836366" sldId="272"/>
            <ac:spMk id="51" creationId="{27248369-464E-49D1-91FC-BC34A50A66D2}"/>
          </ac:spMkLst>
        </pc:spChg>
        <pc:spChg chg="add">
          <ac:chgData name="Jennifer Thomson" userId="f47e08fd4dbc1750" providerId="LiveId" clId="{64146BA1-E873-4F53-A490-7634DE717BD2}" dt="2022-01-27T23:19:05.398" v="4550" actId="26606"/>
          <ac:spMkLst>
            <pc:docMk/>
            <pc:sldMk cId="2875836366" sldId="272"/>
            <ac:spMk id="53" creationId="{EB6D1D7F-141C-4D8E-BFBA-D95B68E16385}"/>
          </ac:spMkLst>
        </pc:spChg>
        <pc:spChg chg="add">
          <ac:chgData name="Jennifer Thomson" userId="f47e08fd4dbc1750" providerId="LiveId" clId="{64146BA1-E873-4F53-A490-7634DE717BD2}" dt="2022-01-27T23:19:05.398" v="4550" actId="26606"/>
          <ac:spMkLst>
            <pc:docMk/>
            <pc:sldMk cId="2875836366" sldId="272"/>
            <ac:spMk id="54" creationId="{725EFA61-F0F8-4F4A-B750-81EE924F1D78}"/>
          </ac:spMkLst>
        </pc:spChg>
        <pc:picChg chg="del">
          <ac:chgData name="Jennifer Thomson" userId="f47e08fd4dbc1750" providerId="LiveId" clId="{64146BA1-E873-4F53-A490-7634DE717BD2}" dt="2022-01-27T18:32:51.458" v="3820" actId="478"/>
          <ac:picMkLst>
            <pc:docMk/>
            <pc:sldMk cId="2875836366" sldId="272"/>
            <ac:picMk id="5" creationId="{6DA3E4F9-5F8A-479C-9FDE-E552F8F3F22C}"/>
          </ac:picMkLst>
        </pc:picChg>
        <pc:picChg chg="add del mod">
          <ac:chgData name="Jennifer Thomson" userId="f47e08fd4dbc1750" providerId="LiveId" clId="{64146BA1-E873-4F53-A490-7634DE717BD2}" dt="2022-01-27T23:17:47.940" v="4540" actId="478"/>
          <ac:picMkLst>
            <pc:docMk/>
            <pc:sldMk cId="2875836366" sldId="272"/>
            <ac:picMk id="5" creationId="{ED7E1906-34E8-4A73-AF30-3ED2B7E6BF33}"/>
          </ac:picMkLst>
        </pc:picChg>
        <pc:picChg chg="add del mod">
          <ac:chgData name="Jennifer Thomson" userId="f47e08fd4dbc1750" providerId="LiveId" clId="{64146BA1-E873-4F53-A490-7634DE717BD2}" dt="2022-01-27T18:51:41.552" v="3845" actId="931"/>
          <ac:picMkLst>
            <pc:docMk/>
            <pc:sldMk cId="2875836366" sldId="272"/>
            <ac:picMk id="6" creationId="{C34E47E0-0251-420C-8E07-6D7380FCB722}"/>
          </ac:picMkLst>
        </pc:picChg>
        <pc:picChg chg="add del mod">
          <ac:chgData name="Jennifer Thomson" userId="f47e08fd4dbc1750" providerId="LiveId" clId="{64146BA1-E873-4F53-A490-7634DE717BD2}" dt="2022-01-27T23:17:57.251" v="4542" actId="478"/>
          <ac:picMkLst>
            <pc:docMk/>
            <pc:sldMk cId="2875836366" sldId="272"/>
            <ac:picMk id="7" creationId="{190F3A87-0C51-4444-917B-45FF4F206480}"/>
          </ac:picMkLst>
        </pc:picChg>
        <pc:picChg chg="add mod ord">
          <ac:chgData name="Jennifer Thomson" userId="f47e08fd4dbc1750" providerId="LiveId" clId="{64146BA1-E873-4F53-A490-7634DE717BD2}" dt="2022-01-27T23:19:05.398" v="4550" actId="26606"/>
          <ac:picMkLst>
            <pc:docMk/>
            <pc:sldMk cId="2875836366" sldId="272"/>
            <ac:picMk id="9" creationId="{18FD5A17-A663-4AE1-B3B0-76A44AF7EE78}"/>
          </ac:picMkLst>
        </pc:picChg>
        <pc:picChg chg="add del">
          <ac:chgData name="Jennifer Thomson" userId="f47e08fd4dbc1750" providerId="LiveId" clId="{64146BA1-E873-4F53-A490-7634DE717BD2}" dt="2022-01-27T22:59:27.503" v="4473" actId="478"/>
          <ac:picMkLst>
            <pc:docMk/>
            <pc:sldMk cId="2875836366" sldId="272"/>
            <ac:picMk id="15" creationId="{5D203234-36F3-416C-A801-DCB257D78AB3}"/>
          </ac:picMkLst>
        </pc:picChg>
        <pc:picChg chg="add del mod">
          <ac:chgData name="Jennifer Thomson" userId="f47e08fd4dbc1750" providerId="LiveId" clId="{64146BA1-E873-4F53-A490-7634DE717BD2}" dt="2022-01-27T23:17:25.688" v="4536" actId="478"/>
          <ac:picMkLst>
            <pc:docMk/>
            <pc:sldMk cId="2875836366" sldId="272"/>
            <ac:picMk id="23" creationId="{EACD0643-BC22-4E5E-B0A3-2E3C46DF1B41}"/>
          </ac:picMkLst>
        </pc:picChg>
      </pc:sldChg>
      <pc:sldChg chg="addSp delSp modSp mod setBg addAnim delAnim modAnim setClrOvrMap">
        <pc:chgData name="Jennifer Thomson" userId="f47e08fd4dbc1750" providerId="LiveId" clId="{64146BA1-E873-4F53-A490-7634DE717BD2}" dt="2022-01-27T19:09:09.347" v="4166" actId="26606"/>
        <pc:sldMkLst>
          <pc:docMk/>
          <pc:sldMk cId="15976929" sldId="273"/>
        </pc:sldMkLst>
        <pc:spChg chg="mod">
          <ac:chgData name="Jennifer Thomson" userId="f47e08fd4dbc1750" providerId="LiveId" clId="{64146BA1-E873-4F53-A490-7634DE717BD2}" dt="2022-01-27T19:09:09.347" v="4166" actId="26606"/>
          <ac:spMkLst>
            <pc:docMk/>
            <pc:sldMk cId="15976929" sldId="273"/>
            <ac:spMk id="2" creationId="{4D456BC2-F6C5-4D93-91D4-E70599DC41F9}"/>
          </ac:spMkLst>
        </pc:spChg>
        <pc:spChg chg="mod">
          <ac:chgData name="Jennifer Thomson" userId="f47e08fd4dbc1750" providerId="LiveId" clId="{64146BA1-E873-4F53-A490-7634DE717BD2}" dt="2022-01-27T19:09:09.347" v="4166" actId="26606"/>
          <ac:spMkLst>
            <pc:docMk/>
            <pc:sldMk cId="15976929" sldId="273"/>
            <ac:spMk id="3" creationId="{6CAD6B4B-DE36-4E59-81AC-9C92FB35C978}"/>
          </ac:spMkLst>
        </pc:spChg>
        <pc:spChg chg="add del">
          <ac:chgData name="Jennifer Thomson" userId="f47e08fd4dbc1750" providerId="LiveId" clId="{64146BA1-E873-4F53-A490-7634DE717BD2}" dt="2022-01-27T18:42:08.028" v="3826" actId="26606"/>
          <ac:spMkLst>
            <pc:docMk/>
            <pc:sldMk cId="15976929" sldId="273"/>
            <ac:spMk id="10" creationId="{665DBBEF-238B-476B-96AB-8AAC3224ECEA}"/>
          </ac:spMkLst>
        </pc:spChg>
        <pc:spChg chg="add del">
          <ac:chgData name="Jennifer Thomson" userId="f47e08fd4dbc1750" providerId="LiveId" clId="{64146BA1-E873-4F53-A490-7634DE717BD2}" dt="2022-01-27T18:42:08.028" v="3826" actId="26606"/>
          <ac:spMkLst>
            <pc:docMk/>
            <pc:sldMk cId="15976929" sldId="273"/>
            <ac:spMk id="12" creationId="{3FCFB1DE-0B7E-48CC-BA90-B2AB0889F9D6}"/>
          </ac:spMkLst>
        </pc:spChg>
        <pc:spChg chg="add del">
          <ac:chgData name="Jennifer Thomson" userId="f47e08fd4dbc1750" providerId="LiveId" clId="{64146BA1-E873-4F53-A490-7634DE717BD2}" dt="2022-01-27T18:42:10.071" v="3828" actId="26606"/>
          <ac:spMkLst>
            <pc:docMk/>
            <pc:sldMk cId="15976929" sldId="273"/>
            <ac:spMk id="14" creationId="{657F69E0-C4B0-4BEC-A689-4F8D877F05D4}"/>
          </ac:spMkLst>
        </pc:spChg>
        <pc:spChg chg="add del">
          <ac:chgData name="Jennifer Thomson" userId="f47e08fd4dbc1750" providerId="LiveId" clId="{64146BA1-E873-4F53-A490-7634DE717BD2}" dt="2022-01-27T18:42:10.071" v="3828" actId="26606"/>
          <ac:spMkLst>
            <pc:docMk/>
            <pc:sldMk cId="15976929" sldId="273"/>
            <ac:spMk id="15" creationId="{9F6380B4-6A1C-481E-8408-B4E6C75B9B81}"/>
          </ac:spMkLst>
        </pc:spChg>
        <pc:spChg chg="add del">
          <ac:chgData name="Jennifer Thomson" userId="f47e08fd4dbc1750" providerId="LiveId" clId="{64146BA1-E873-4F53-A490-7634DE717BD2}" dt="2022-01-27T18:42:28.816" v="3830" actId="26606"/>
          <ac:spMkLst>
            <pc:docMk/>
            <pc:sldMk cId="15976929" sldId="273"/>
            <ac:spMk id="17" creationId="{665DBBEF-238B-476B-96AB-8AAC3224ECEA}"/>
          </ac:spMkLst>
        </pc:spChg>
        <pc:spChg chg="add del">
          <ac:chgData name="Jennifer Thomson" userId="f47e08fd4dbc1750" providerId="LiveId" clId="{64146BA1-E873-4F53-A490-7634DE717BD2}" dt="2022-01-27T18:42:28.816" v="3830" actId="26606"/>
          <ac:spMkLst>
            <pc:docMk/>
            <pc:sldMk cId="15976929" sldId="273"/>
            <ac:spMk id="18" creationId="{3FCFB1DE-0B7E-48CC-BA90-B2AB0889F9D6}"/>
          </ac:spMkLst>
        </pc:spChg>
        <pc:spChg chg="add del">
          <ac:chgData name="Jennifer Thomson" userId="f47e08fd4dbc1750" providerId="LiveId" clId="{64146BA1-E873-4F53-A490-7634DE717BD2}" dt="2022-01-27T18:42:30.118" v="3832" actId="26606"/>
          <ac:spMkLst>
            <pc:docMk/>
            <pc:sldMk cId="15976929" sldId="273"/>
            <ac:spMk id="20" creationId="{657F69E0-C4B0-4BEC-A689-4F8D877F05D4}"/>
          </ac:spMkLst>
        </pc:spChg>
        <pc:spChg chg="add del">
          <ac:chgData name="Jennifer Thomson" userId="f47e08fd4dbc1750" providerId="LiveId" clId="{64146BA1-E873-4F53-A490-7634DE717BD2}" dt="2022-01-27T18:42:30.118" v="3832" actId="26606"/>
          <ac:spMkLst>
            <pc:docMk/>
            <pc:sldMk cId="15976929" sldId="273"/>
            <ac:spMk id="21" creationId="{9F6380B4-6A1C-481E-8408-B4E6C75B9B81}"/>
          </ac:spMkLst>
        </pc:spChg>
        <pc:spChg chg="add del">
          <ac:chgData name="Jennifer Thomson" userId="f47e08fd4dbc1750" providerId="LiveId" clId="{64146BA1-E873-4F53-A490-7634DE717BD2}" dt="2022-01-27T18:47:51.787" v="3834" actId="26606"/>
          <ac:spMkLst>
            <pc:docMk/>
            <pc:sldMk cId="15976929" sldId="273"/>
            <ac:spMk id="23" creationId="{665DBBEF-238B-476B-96AB-8AAC3224ECEA}"/>
          </ac:spMkLst>
        </pc:spChg>
        <pc:spChg chg="add del">
          <ac:chgData name="Jennifer Thomson" userId="f47e08fd4dbc1750" providerId="LiveId" clId="{64146BA1-E873-4F53-A490-7634DE717BD2}" dt="2022-01-27T18:47:51.787" v="3834" actId="26606"/>
          <ac:spMkLst>
            <pc:docMk/>
            <pc:sldMk cId="15976929" sldId="273"/>
            <ac:spMk id="24" creationId="{3FCFB1DE-0B7E-48CC-BA90-B2AB0889F9D6}"/>
          </ac:spMkLst>
        </pc:spChg>
        <pc:spChg chg="add del">
          <ac:chgData name="Jennifer Thomson" userId="f47e08fd4dbc1750" providerId="LiveId" clId="{64146BA1-E873-4F53-A490-7634DE717BD2}" dt="2022-01-27T18:47:53.341" v="3836" actId="26606"/>
          <ac:spMkLst>
            <pc:docMk/>
            <pc:sldMk cId="15976929" sldId="273"/>
            <ac:spMk id="26" creationId="{71B2258F-86CA-4D4D-8270-BC05FCDEBFB3}"/>
          </ac:spMkLst>
        </pc:spChg>
        <pc:spChg chg="add del">
          <ac:chgData name="Jennifer Thomson" userId="f47e08fd4dbc1750" providerId="LiveId" clId="{64146BA1-E873-4F53-A490-7634DE717BD2}" dt="2022-01-27T18:48:01.036" v="3838" actId="26606"/>
          <ac:spMkLst>
            <pc:docMk/>
            <pc:sldMk cId="15976929" sldId="273"/>
            <ac:spMk id="28" creationId="{657F69E0-C4B0-4BEC-A689-4F8D877F05D4}"/>
          </ac:spMkLst>
        </pc:spChg>
        <pc:spChg chg="add del">
          <ac:chgData name="Jennifer Thomson" userId="f47e08fd4dbc1750" providerId="LiveId" clId="{64146BA1-E873-4F53-A490-7634DE717BD2}" dt="2022-01-27T18:48:01.036" v="3838" actId="26606"/>
          <ac:spMkLst>
            <pc:docMk/>
            <pc:sldMk cId="15976929" sldId="273"/>
            <ac:spMk id="29" creationId="{9F6380B4-6A1C-481E-8408-B4E6C75B9B81}"/>
          </ac:spMkLst>
        </pc:spChg>
        <pc:spChg chg="add del">
          <ac:chgData name="Jennifer Thomson" userId="f47e08fd4dbc1750" providerId="LiveId" clId="{64146BA1-E873-4F53-A490-7634DE717BD2}" dt="2022-01-27T19:08:11.650" v="4160" actId="26606"/>
          <ac:spMkLst>
            <pc:docMk/>
            <pc:sldMk cId="15976929" sldId="273"/>
            <ac:spMk id="31" creationId="{9B7AD9F6-8CE7-4299-8FC6-328F4DCD3FF9}"/>
          </ac:spMkLst>
        </pc:spChg>
        <pc:spChg chg="add del mod">
          <ac:chgData name="Jennifer Thomson" userId="f47e08fd4dbc1750" providerId="LiveId" clId="{64146BA1-E873-4F53-A490-7634DE717BD2}" dt="2022-01-27T19:08:11.650" v="4160" actId="26606"/>
          <ac:spMkLst>
            <pc:docMk/>
            <pc:sldMk cId="15976929" sldId="273"/>
            <ac:spMk id="32" creationId="{F49775AF-8896-43EE-92C6-83497D6DC56F}"/>
          </ac:spMkLst>
        </pc:spChg>
        <pc:spChg chg="add del">
          <ac:chgData name="Jennifer Thomson" userId="f47e08fd4dbc1750" providerId="LiveId" clId="{64146BA1-E873-4F53-A490-7634DE717BD2}" dt="2022-01-27T19:08:11.624" v="4159" actId="26606"/>
          <ac:spMkLst>
            <pc:docMk/>
            <pc:sldMk cId="15976929" sldId="273"/>
            <ac:spMk id="37" creationId="{E49CC64F-7275-4E33-961B-0C5CDC439875}"/>
          </ac:spMkLst>
        </pc:spChg>
        <pc:spChg chg="add del">
          <ac:chgData name="Jennifer Thomson" userId="f47e08fd4dbc1750" providerId="LiveId" clId="{64146BA1-E873-4F53-A490-7634DE717BD2}" dt="2022-01-27T19:09:09.347" v="4166" actId="26606"/>
          <ac:spMkLst>
            <pc:docMk/>
            <pc:sldMk cId="15976929" sldId="273"/>
            <ac:spMk id="39" creationId="{71B2258F-86CA-4D4D-8270-BC05FCDEBFB3}"/>
          </ac:spMkLst>
        </pc:spChg>
        <pc:spChg chg="add del">
          <ac:chgData name="Jennifer Thomson" userId="f47e08fd4dbc1750" providerId="LiveId" clId="{64146BA1-E873-4F53-A490-7634DE717BD2}" dt="2022-01-27T19:09:09.319" v="4165" actId="26606"/>
          <ac:spMkLst>
            <pc:docMk/>
            <pc:sldMk cId="15976929" sldId="273"/>
            <ac:spMk id="44" creationId="{657F69E0-C4B0-4BEC-A689-4F8D877F05D4}"/>
          </ac:spMkLst>
        </pc:spChg>
        <pc:spChg chg="add del">
          <ac:chgData name="Jennifer Thomson" userId="f47e08fd4dbc1750" providerId="LiveId" clId="{64146BA1-E873-4F53-A490-7634DE717BD2}" dt="2022-01-27T19:09:09.319" v="4165" actId="26606"/>
          <ac:spMkLst>
            <pc:docMk/>
            <pc:sldMk cId="15976929" sldId="273"/>
            <ac:spMk id="46" creationId="{9F6380B4-6A1C-481E-8408-B4E6C75B9B81}"/>
          </ac:spMkLst>
        </pc:spChg>
        <pc:spChg chg="add">
          <ac:chgData name="Jennifer Thomson" userId="f47e08fd4dbc1750" providerId="LiveId" clId="{64146BA1-E873-4F53-A490-7634DE717BD2}" dt="2022-01-27T19:09:09.347" v="4166" actId="26606"/>
          <ac:spMkLst>
            <pc:docMk/>
            <pc:sldMk cId="15976929" sldId="273"/>
            <ac:spMk id="48" creationId="{3A930249-8242-4E2B-AF17-C01826488321}"/>
          </ac:spMkLst>
        </pc:spChg>
        <pc:spChg chg="add">
          <ac:chgData name="Jennifer Thomson" userId="f47e08fd4dbc1750" providerId="LiveId" clId="{64146BA1-E873-4F53-A490-7634DE717BD2}" dt="2022-01-27T19:09:09.347" v="4166" actId="26606"/>
          <ac:spMkLst>
            <pc:docMk/>
            <pc:sldMk cId="15976929" sldId="273"/>
            <ac:spMk id="49" creationId="{A5BDD999-C5E1-4B3E-A710-768673819165}"/>
          </ac:spMkLst>
        </pc:spChg>
        <pc:picChg chg="add del mod ord">
          <ac:chgData name="Jennifer Thomson" userId="f47e08fd4dbc1750" providerId="LiveId" clId="{64146BA1-E873-4F53-A490-7634DE717BD2}" dt="2022-01-27T19:05:10.860" v="4148" actId="478"/>
          <ac:picMkLst>
            <pc:docMk/>
            <pc:sldMk cId="15976929" sldId="273"/>
            <ac:picMk id="5" creationId="{EF5FA877-62AA-4B8E-A873-73FB819174A7}"/>
          </ac:picMkLst>
        </pc:picChg>
        <pc:picChg chg="add del mod">
          <ac:chgData name="Jennifer Thomson" userId="f47e08fd4dbc1750" providerId="LiveId" clId="{64146BA1-E873-4F53-A490-7634DE717BD2}" dt="2022-01-27T19:05:40.860" v="4152" actId="478"/>
          <ac:picMkLst>
            <pc:docMk/>
            <pc:sldMk cId="15976929" sldId="273"/>
            <ac:picMk id="7" creationId="{6634A0E9-D0FA-4A52-B913-D7B64FADD244}"/>
          </ac:picMkLst>
        </pc:picChg>
        <pc:picChg chg="add mod ord">
          <ac:chgData name="Jennifer Thomson" userId="f47e08fd4dbc1750" providerId="LiveId" clId="{64146BA1-E873-4F53-A490-7634DE717BD2}" dt="2022-01-27T19:09:09.347" v="4166" actId="26606"/>
          <ac:picMkLst>
            <pc:docMk/>
            <pc:sldMk cId="15976929" sldId="273"/>
            <ac:picMk id="9" creationId="{9A533AFB-7037-4909-A235-95397D5CCC8D}"/>
          </ac:picMkLst>
        </pc:picChg>
        <pc:picChg chg="del">
          <ac:chgData name="Jennifer Thomson" userId="f47e08fd4dbc1750" providerId="LiveId" clId="{64146BA1-E873-4F53-A490-7634DE717BD2}" dt="2022-01-27T18:32:57.635" v="3821" actId="478"/>
          <ac:picMkLst>
            <pc:docMk/>
            <pc:sldMk cId="15976929" sldId="273"/>
            <ac:picMk id="2050" creationId="{5726D4EC-B23D-4AA5-BBC4-6E9B6C5B7B96}"/>
          </ac:picMkLst>
        </pc:picChg>
      </pc:sldChg>
      <pc:sldChg chg="del">
        <pc:chgData name="Jennifer Thomson" userId="f47e08fd4dbc1750" providerId="LiveId" clId="{64146BA1-E873-4F53-A490-7634DE717BD2}" dt="2022-01-27T14:09:19.375" v="1" actId="2696"/>
        <pc:sldMkLst>
          <pc:docMk/>
          <pc:sldMk cId="1636708950" sldId="275"/>
        </pc:sldMkLst>
      </pc:sldChg>
      <pc:sldChg chg="del">
        <pc:chgData name="Jennifer Thomson" userId="f47e08fd4dbc1750" providerId="LiveId" clId="{64146BA1-E873-4F53-A490-7634DE717BD2}" dt="2022-01-27T14:09:31.785" v="3" actId="2696"/>
        <pc:sldMkLst>
          <pc:docMk/>
          <pc:sldMk cId="1310367563" sldId="277"/>
        </pc:sldMkLst>
      </pc:sldChg>
      <pc:sldChg chg="addSp delSp modSp mod ord">
        <pc:chgData name="Jennifer Thomson" userId="f47e08fd4dbc1750" providerId="LiveId" clId="{64146BA1-E873-4F53-A490-7634DE717BD2}" dt="2022-02-03T14:10:10.339" v="8666"/>
        <pc:sldMkLst>
          <pc:docMk/>
          <pc:sldMk cId="2645216634" sldId="278"/>
        </pc:sldMkLst>
        <pc:spChg chg="mod">
          <ac:chgData name="Jennifer Thomson" userId="f47e08fd4dbc1750" providerId="LiveId" clId="{64146BA1-E873-4F53-A490-7634DE717BD2}" dt="2022-01-27T15:07:40.017" v="792" actId="26606"/>
          <ac:spMkLst>
            <pc:docMk/>
            <pc:sldMk cId="2645216634" sldId="278"/>
            <ac:spMk id="2" creationId="{FA8A4A77-79F3-484B-BCC8-130132A64BA8}"/>
          </ac:spMkLst>
        </pc:spChg>
        <pc:spChg chg="mod">
          <ac:chgData name="Jennifer Thomson" userId="f47e08fd4dbc1750" providerId="LiveId" clId="{64146BA1-E873-4F53-A490-7634DE717BD2}" dt="2022-02-02T22:08:22.927" v="7941" actId="403"/>
          <ac:spMkLst>
            <pc:docMk/>
            <pc:sldMk cId="2645216634" sldId="278"/>
            <ac:spMk id="3" creationId="{92339D8D-FFE8-4AB5-AD59-6E2A2F21CF14}"/>
          </ac:spMkLst>
        </pc:spChg>
        <pc:spChg chg="del">
          <ac:chgData name="Jennifer Thomson" userId="f47e08fd4dbc1750" providerId="LiveId" clId="{64146BA1-E873-4F53-A490-7634DE717BD2}" dt="2022-01-27T15:07:40.017" v="792" actId="26606"/>
          <ac:spMkLst>
            <pc:docMk/>
            <pc:sldMk cId="2645216634" sldId="278"/>
            <ac:spMk id="10" creationId="{8FC9BE17-9A7B-462D-AE50-3D8777387304}"/>
          </ac:spMkLst>
        </pc:spChg>
        <pc:spChg chg="del">
          <ac:chgData name="Jennifer Thomson" userId="f47e08fd4dbc1750" providerId="LiveId" clId="{64146BA1-E873-4F53-A490-7634DE717BD2}" dt="2022-01-27T15:07:40.017" v="792" actId="26606"/>
          <ac:spMkLst>
            <pc:docMk/>
            <pc:sldMk cId="2645216634" sldId="278"/>
            <ac:spMk id="12" creationId="{3EBE8569-6AEC-4B8C-8D53-2DE337CDBA65}"/>
          </ac:spMkLst>
        </pc:spChg>
        <pc:spChg chg="del">
          <ac:chgData name="Jennifer Thomson" userId="f47e08fd4dbc1750" providerId="LiveId" clId="{64146BA1-E873-4F53-A490-7634DE717BD2}" dt="2022-01-27T15:07:40.017" v="792" actId="26606"/>
          <ac:spMkLst>
            <pc:docMk/>
            <pc:sldMk cId="2645216634" sldId="278"/>
            <ac:spMk id="14" creationId="{55D4142C-5077-457F-A6AD-3FECFDB39685}"/>
          </ac:spMkLst>
        </pc:spChg>
        <pc:spChg chg="del">
          <ac:chgData name="Jennifer Thomson" userId="f47e08fd4dbc1750" providerId="LiveId" clId="{64146BA1-E873-4F53-A490-7634DE717BD2}" dt="2022-01-27T15:07:40.017" v="792" actId="26606"/>
          <ac:spMkLst>
            <pc:docMk/>
            <pc:sldMk cId="2645216634" sldId="278"/>
            <ac:spMk id="16" creationId="{7A5F0580-5EE9-419F-96EE-B6529EF6E7D0}"/>
          </ac:spMkLst>
        </pc:spChg>
        <pc:spChg chg="add">
          <ac:chgData name="Jennifer Thomson" userId="f47e08fd4dbc1750" providerId="LiveId" clId="{64146BA1-E873-4F53-A490-7634DE717BD2}" dt="2022-01-27T15:07:40.017" v="792" actId="26606"/>
          <ac:spMkLst>
            <pc:docMk/>
            <pc:sldMk cId="2645216634" sldId="278"/>
            <ac:spMk id="21" creationId="{C7FA33FF-088D-4F16-95A2-2C64D353DEA8}"/>
          </ac:spMkLst>
        </pc:spChg>
        <pc:spChg chg="add mod">
          <ac:chgData name="Jennifer Thomson" userId="f47e08fd4dbc1750" providerId="LiveId" clId="{64146BA1-E873-4F53-A490-7634DE717BD2}" dt="2022-01-27T15:08:20.488" v="795" actId="207"/>
          <ac:spMkLst>
            <pc:docMk/>
            <pc:sldMk cId="2645216634" sldId="278"/>
            <ac:spMk id="23" creationId="{A376EFB1-01CF-419F-ABF1-2AF02BBFCBD1}"/>
          </ac:spMkLst>
        </pc:spChg>
        <pc:spChg chg="add mod">
          <ac:chgData name="Jennifer Thomson" userId="f47e08fd4dbc1750" providerId="LiveId" clId="{64146BA1-E873-4F53-A490-7634DE717BD2}" dt="2022-01-27T15:08:17.572" v="794" actId="207"/>
          <ac:spMkLst>
            <pc:docMk/>
            <pc:sldMk cId="2645216634" sldId="278"/>
            <ac:spMk id="25" creationId="{FF9DEA15-78BD-4750-AA18-B9F28A6D5AB8}"/>
          </ac:spMkLst>
        </pc:spChg>
        <pc:picChg chg="del">
          <ac:chgData name="Jennifer Thomson" userId="f47e08fd4dbc1750" providerId="LiveId" clId="{64146BA1-E873-4F53-A490-7634DE717BD2}" dt="2022-01-27T15:02:57.297" v="318" actId="478"/>
          <ac:picMkLst>
            <pc:docMk/>
            <pc:sldMk cId="2645216634" sldId="278"/>
            <ac:picMk id="5" creationId="{FD46BCE7-601A-4817-A24B-E9F9AEB0B0B5}"/>
          </ac:picMkLst>
        </pc:picChg>
      </pc:sldChg>
      <pc:sldChg chg="addSp delSp modSp mod ord setBg setClrOvrMap">
        <pc:chgData name="Jennifer Thomson" userId="f47e08fd4dbc1750" providerId="LiveId" clId="{64146BA1-E873-4F53-A490-7634DE717BD2}" dt="2022-01-31T12:24:30.780" v="5525" actId="20577"/>
        <pc:sldMkLst>
          <pc:docMk/>
          <pc:sldMk cId="406540989" sldId="279"/>
        </pc:sldMkLst>
        <pc:spChg chg="mod">
          <ac:chgData name="Jennifer Thomson" userId="f47e08fd4dbc1750" providerId="LiveId" clId="{64146BA1-E873-4F53-A490-7634DE717BD2}" dt="2022-01-31T12:24:30.780" v="5525" actId="20577"/>
          <ac:spMkLst>
            <pc:docMk/>
            <pc:sldMk cId="406540989" sldId="279"/>
            <ac:spMk id="2" creationId="{7719E6C6-43B4-404B-A574-460407BC58F6}"/>
          </ac:spMkLst>
        </pc:spChg>
        <pc:spChg chg="del">
          <ac:chgData name="Jennifer Thomson" userId="f47e08fd4dbc1750" providerId="LiveId" clId="{64146BA1-E873-4F53-A490-7634DE717BD2}" dt="2022-01-29T17:44:56.138" v="5274" actId="26606"/>
          <ac:spMkLst>
            <pc:docMk/>
            <pc:sldMk cId="406540989" sldId="279"/>
            <ac:spMk id="73" creationId="{7F57BEA8-497D-4AA8-8A18-BDCD696B25FE}"/>
          </ac:spMkLst>
        </pc:spChg>
        <pc:spChg chg="add del">
          <ac:chgData name="Jennifer Thomson" userId="f47e08fd4dbc1750" providerId="LiveId" clId="{64146BA1-E873-4F53-A490-7634DE717BD2}" dt="2022-01-29T17:48:02.735" v="5304" actId="26606"/>
          <ac:spMkLst>
            <pc:docMk/>
            <pc:sldMk cId="406540989" sldId="279"/>
            <ac:spMk id="76" creationId="{81AEB8A9-B768-4E30-BA55-D919E6687343}"/>
          </ac:spMkLst>
        </pc:spChg>
        <pc:spChg chg="add del">
          <ac:chgData name="Jennifer Thomson" userId="f47e08fd4dbc1750" providerId="LiveId" clId="{64146BA1-E873-4F53-A490-7634DE717BD2}" dt="2022-01-29T17:49:39.489" v="5309" actId="26606"/>
          <ac:spMkLst>
            <pc:docMk/>
            <pc:sldMk cId="406540989" sldId="279"/>
            <ac:spMk id="78" creationId="{9B76D444-2756-434F-AE61-96D69830C13E}"/>
          </ac:spMkLst>
        </pc:spChg>
        <pc:spChg chg="add del">
          <ac:chgData name="Jennifer Thomson" userId="f47e08fd4dbc1750" providerId="LiveId" clId="{64146BA1-E873-4F53-A490-7634DE717BD2}" dt="2022-01-29T17:49:39.489" v="5309" actId="26606"/>
          <ac:spMkLst>
            <pc:docMk/>
            <pc:sldMk cId="406540989" sldId="279"/>
            <ac:spMk id="80" creationId="{A27B6159-7734-4564-9E0F-C4BC43C36E52}"/>
          </ac:spMkLst>
        </pc:spChg>
        <pc:spChg chg="add del">
          <ac:chgData name="Jennifer Thomson" userId="f47e08fd4dbc1750" providerId="LiveId" clId="{64146BA1-E873-4F53-A490-7634DE717BD2}" dt="2022-01-29T17:46:52.690" v="5290" actId="26606"/>
          <ac:spMkLst>
            <pc:docMk/>
            <pc:sldMk cId="406540989" sldId="279"/>
            <ac:spMk id="137" creationId="{81AEB8A9-B768-4E30-BA55-D919E6687343}"/>
          </ac:spMkLst>
        </pc:spChg>
        <pc:spChg chg="add del">
          <ac:chgData name="Jennifer Thomson" userId="f47e08fd4dbc1750" providerId="LiveId" clId="{64146BA1-E873-4F53-A490-7634DE717BD2}" dt="2022-01-29T17:49:55.696" v="5312" actId="26606"/>
          <ac:spMkLst>
            <pc:docMk/>
            <pc:sldMk cId="406540989" sldId="279"/>
            <ac:spMk id="139" creationId="{9B76D444-2756-434F-AE61-96D69830C13E}"/>
          </ac:spMkLst>
        </pc:spChg>
        <pc:spChg chg="add del">
          <ac:chgData name="Jennifer Thomson" userId="f47e08fd4dbc1750" providerId="LiveId" clId="{64146BA1-E873-4F53-A490-7634DE717BD2}" dt="2022-01-29T17:49:55.696" v="5312" actId="26606"/>
          <ac:spMkLst>
            <pc:docMk/>
            <pc:sldMk cId="406540989" sldId="279"/>
            <ac:spMk id="141" creationId="{A27B6159-7734-4564-9E0F-C4BC43C36E52}"/>
          </ac:spMkLst>
        </pc:spChg>
        <pc:spChg chg="add mod">
          <ac:chgData name="Jennifer Thomson" userId="f47e08fd4dbc1750" providerId="LiveId" clId="{64146BA1-E873-4F53-A490-7634DE717BD2}" dt="2022-01-29T17:50:20.179" v="5362" actId="20577"/>
          <ac:spMkLst>
            <pc:docMk/>
            <pc:sldMk cId="406540989" sldId="279"/>
            <ac:spMk id="4102" creationId="{00D57DC5-2689-4F85-9109-966B9BFFFA8E}"/>
          </ac:spMkLst>
        </pc:spChg>
        <pc:spChg chg="add del">
          <ac:chgData name="Jennifer Thomson" userId="f47e08fd4dbc1750" providerId="LiveId" clId="{64146BA1-E873-4F53-A490-7634DE717BD2}" dt="2022-01-29T17:49:55.696" v="5311" actId="26606"/>
          <ac:spMkLst>
            <pc:docMk/>
            <pc:sldMk cId="406540989" sldId="279"/>
            <ac:spMk id="4104" creationId="{B0792D4F-247E-46FE-85FC-881DEFA41D94}"/>
          </ac:spMkLst>
        </pc:spChg>
        <pc:spChg chg="add">
          <ac:chgData name="Jennifer Thomson" userId="f47e08fd4dbc1750" providerId="LiveId" clId="{64146BA1-E873-4F53-A490-7634DE717BD2}" dt="2022-01-29T17:49:55.696" v="5312" actId="26606"/>
          <ac:spMkLst>
            <pc:docMk/>
            <pc:sldMk cId="406540989" sldId="279"/>
            <ac:spMk id="4107" creationId="{9B76D444-2756-434F-AE61-96D69830C13E}"/>
          </ac:spMkLst>
        </pc:spChg>
        <pc:spChg chg="add">
          <ac:chgData name="Jennifer Thomson" userId="f47e08fd4dbc1750" providerId="LiveId" clId="{64146BA1-E873-4F53-A490-7634DE717BD2}" dt="2022-01-29T17:49:55.696" v="5312" actId="26606"/>
          <ac:spMkLst>
            <pc:docMk/>
            <pc:sldMk cId="406540989" sldId="279"/>
            <ac:spMk id="4108" creationId="{A27B6159-7734-4564-9E0F-C4BC43C36E52}"/>
          </ac:spMkLst>
        </pc:spChg>
        <pc:picChg chg="mod ord">
          <ac:chgData name="Jennifer Thomson" userId="f47e08fd4dbc1750" providerId="LiveId" clId="{64146BA1-E873-4F53-A490-7634DE717BD2}" dt="2022-01-29T17:50:23.798" v="5363" actId="1076"/>
          <ac:picMkLst>
            <pc:docMk/>
            <pc:sldMk cId="406540989" sldId="279"/>
            <ac:picMk id="4098" creationId="{FDCE6CE5-6606-4B0D-85B9-D6CA9A89D70E}"/>
          </ac:picMkLst>
        </pc:picChg>
        <pc:cxnChg chg="del">
          <ac:chgData name="Jennifer Thomson" userId="f47e08fd4dbc1750" providerId="LiveId" clId="{64146BA1-E873-4F53-A490-7634DE717BD2}" dt="2022-01-29T17:44:56.138" v="5274" actId="26606"/>
          <ac:cxnSpMkLst>
            <pc:docMk/>
            <pc:sldMk cId="406540989" sldId="279"/>
            <ac:cxnSpMk id="71" creationId="{D2E961F1-4A28-4A5F-BBD4-6E400E5E6C75}"/>
          </ac:cxnSpMkLst>
        </pc:cxnChg>
        <pc:cxnChg chg="del">
          <ac:chgData name="Jennifer Thomson" userId="f47e08fd4dbc1750" providerId="LiveId" clId="{64146BA1-E873-4F53-A490-7634DE717BD2}" dt="2022-01-29T17:44:56.138" v="5274" actId="26606"/>
          <ac:cxnSpMkLst>
            <pc:docMk/>
            <pc:sldMk cId="406540989" sldId="279"/>
            <ac:cxnSpMk id="75" creationId="{A82415D3-DDE5-4D63-8CB3-23A5EC581B27}"/>
          </ac:cxnSpMkLst>
        </pc:cxnChg>
        <pc:cxnChg chg="del">
          <ac:chgData name="Jennifer Thomson" userId="f47e08fd4dbc1750" providerId="LiveId" clId="{64146BA1-E873-4F53-A490-7634DE717BD2}" dt="2022-01-29T17:44:56.138" v="5274" actId="26606"/>
          <ac:cxnSpMkLst>
            <pc:docMk/>
            <pc:sldMk cId="406540989" sldId="279"/>
            <ac:cxnSpMk id="77" creationId="{AD7193FB-6AE6-4B3B-8F89-56B55DD63B4D}"/>
          </ac:cxnSpMkLst>
        </pc:cxnChg>
        <pc:cxnChg chg="add del">
          <ac:chgData name="Jennifer Thomson" userId="f47e08fd4dbc1750" providerId="LiveId" clId="{64146BA1-E873-4F53-A490-7634DE717BD2}" dt="2022-01-29T17:49:39.489" v="5309" actId="26606"/>
          <ac:cxnSpMkLst>
            <pc:docMk/>
            <pc:sldMk cId="406540989" sldId="279"/>
            <ac:cxnSpMk id="82" creationId="{E2FFB46B-05BC-4950-B18A-9593FDAE6ED7}"/>
          </ac:cxnSpMkLst>
        </pc:cxnChg>
        <pc:cxnChg chg="add del">
          <ac:chgData name="Jennifer Thomson" userId="f47e08fd4dbc1750" providerId="LiveId" clId="{64146BA1-E873-4F53-A490-7634DE717BD2}" dt="2022-01-29T17:49:55.696" v="5312" actId="26606"/>
          <ac:cxnSpMkLst>
            <pc:docMk/>
            <pc:sldMk cId="406540989" sldId="279"/>
            <ac:cxnSpMk id="143" creationId="{E2FFB46B-05BC-4950-B18A-9593FDAE6ED7}"/>
          </ac:cxnSpMkLst>
        </pc:cxnChg>
        <pc:cxnChg chg="add del">
          <ac:chgData name="Jennifer Thomson" userId="f47e08fd4dbc1750" providerId="LiveId" clId="{64146BA1-E873-4F53-A490-7634DE717BD2}" dt="2022-01-29T17:49:55.696" v="5311" actId="26606"/>
          <ac:cxnSpMkLst>
            <pc:docMk/>
            <pc:sldMk cId="406540989" sldId="279"/>
            <ac:cxnSpMk id="4105" creationId="{CE272F12-AF86-441A-BC1B-C014BBBF85B5}"/>
          </ac:cxnSpMkLst>
        </pc:cxnChg>
        <pc:cxnChg chg="add">
          <ac:chgData name="Jennifer Thomson" userId="f47e08fd4dbc1750" providerId="LiveId" clId="{64146BA1-E873-4F53-A490-7634DE717BD2}" dt="2022-01-29T17:49:55.696" v="5312" actId="26606"/>
          <ac:cxnSpMkLst>
            <pc:docMk/>
            <pc:sldMk cId="406540989" sldId="279"/>
            <ac:cxnSpMk id="4109" creationId="{E2FFB46B-05BC-4950-B18A-9593FDAE6ED7}"/>
          </ac:cxnSpMkLst>
        </pc:cxnChg>
      </pc:sldChg>
      <pc:sldChg chg="add del">
        <pc:chgData name="Jennifer Thomson" userId="f47e08fd4dbc1750" providerId="LiveId" clId="{64146BA1-E873-4F53-A490-7634DE717BD2}" dt="2022-01-27T14:10:01.326" v="6" actId="2696"/>
        <pc:sldMkLst>
          <pc:docMk/>
          <pc:sldMk cId="2228339737" sldId="280"/>
        </pc:sldMkLst>
      </pc:sldChg>
      <pc:sldChg chg="del">
        <pc:chgData name="Jennifer Thomson" userId="f47e08fd4dbc1750" providerId="LiveId" clId="{64146BA1-E873-4F53-A490-7634DE717BD2}" dt="2022-01-27T14:10:03.650" v="7" actId="2696"/>
        <pc:sldMkLst>
          <pc:docMk/>
          <pc:sldMk cId="521079587" sldId="281"/>
        </pc:sldMkLst>
      </pc:sldChg>
      <pc:sldChg chg="del">
        <pc:chgData name="Jennifer Thomson" userId="f47e08fd4dbc1750" providerId="LiveId" clId="{64146BA1-E873-4F53-A490-7634DE717BD2}" dt="2022-01-27T14:10:20.069" v="8" actId="2696"/>
        <pc:sldMkLst>
          <pc:docMk/>
          <pc:sldMk cId="2874975315" sldId="282"/>
        </pc:sldMkLst>
      </pc:sldChg>
      <pc:sldChg chg="addSp delSp modSp mod setBg addAnim modAnim setClrOvrMap">
        <pc:chgData name="Jennifer Thomson" userId="f47e08fd4dbc1750" providerId="LiveId" clId="{64146BA1-E873-4F53-A490-7634DE717BD2}" dt="2022-02-02T17:59:29.240" v="7934" actId="478"/>
        <pc:sldMkLst>
          <pc:docMk/>
          <pc:sldMk cId="2438565914" sldId="283"/>
        </pc:sldMkLst>
        <pc:spChg chg="mod">
          <ac:chgData name="Jennifer Thomson" userId="f47e08fd4dbc1750" providerId="LiveId" clId="{64146BA1-E873-4F53-A490-7634DE717BD2}" dt="2022-02-02T17:59:11.702" v="7931" actId="26606"/>
          <ac:spMkLst>
            <pc:docMk/>
            <pc:sldMk cId="2438565914" sldId="283"/>
            <ac:spMk id="2" creationId="{3831E085-F62A-45DF-8BC3-2838F96554AF}"/>
          </ac:spMkLst>
        </pc:spChg>
        <pc:spChg chg="del">
          <ac:chgData name="Jennifer Thomson" userId="f47e08fd4dbc1750" providerId="LiveId" clId="{64146BA1-E873-4F53-A490-7634DE717BD2}" dt="2022-01-27T19:10:19.915" v="4167" actId="26606"/>
          <ac:spMkLst>
            <pc:docMk/>
            <pc:sldMk cId="2438565914" sldId="283"/>
            <ac:spMk id="7" creationId="{D278ADA9-6383-4BDD-80D2-8899A402687B}"/>
          </ac:spMkLst>
        </pc:spChg>
        <pc:spChg chg="del">
          <ac:chgData name="Jennifer Thomson" userId="f47e08fd4dbc1750" providerId="LiveId" clId="{64146BA1-E873-4F53-A490-7634DE717BD2}" dt="2022-01-27T19:10:19.915" v="4167" actId="26606"/>
          <ac:spMkLst>
            <pc:docMk/>
            <pc:sldMk cId="2438565914" sldId="283"/>
            <ac:spMk id="9" creationId="{484B7147-B0F6-40ED-B5A2-FF72BC8198B6}"/>
          </ac:spMkLst>
        </pc:spChg>
        <pc:spChg chg="del">
          <ac:chgData name="Jennifer Thomson" userId="f47e08fd4dbc1750" providerId="LiveId" clId="{64146BA1-E873-4F53-A490-7634DE717BD2}" dt="2022-01-27T19:10:19.915" v="4167" actId="26606"/>
          <ac:spMkLst>
            <pc:docMk/>
            <pc:sldMk cId="2438565914" sldId="283"/>
            <ac:spMk id="11" creationId="{B36D2DE0-0628-4A9A-A59D-7BA8B5EB3022}"/>
          </ac:spMkLst>
        </pc:spChg>
        <pc:spChg chg="del">
          <ac:chgData name="Jennifer Thomson" userId="f47e08fd4dbc1750" providerId="LiveId" clId="{64146BA1-E873-4F53-A490-7634DE717BD2}" dt="2022-01-27T19:10:19.915" v="4167" actId="26606"/>
          <ac:spMkLst>
            <pc:docMk/>
            <pc:sldMk cId="2438565914" sldId="283"/>
            <ac:spMk id="13" creationId="{48E405C9-94BE-41DA-928C-DEC9A8550E9F}"/>
          </ac:spMkLst>
        </pc:spChg>
        <pc:spChg chg="del">
          <ac:chgData name="Jennifer Thomson" userId="f47e08fd4dbc1750" providerId="LiveId" clId="{64146BA1-E873-4F53-A490-7634DE717BD2}" dt="2022-01-27T19:10:19.915" v="4167" actId="26606"/>
          <ac:spMkLst>
            <pc:docMk/>
            <pc:sldMk cId="2438565914" sldId="283"/>
            <ac:spMk id="15" creationId="{D2091A72-D5BB-42AC-8FD3-F7747D90861E}"/>
          </ac:spMkLst>
        </pc:spChg>
        <pc:spChg chg="del">
          <ac:chgData name="Jennifer Thomson" userId="f47e08fd4dbc1750" providerId="LiveId" clId="{64146BA1-E873-4F53-A490-7634DE717BD2}" dt="2022-01-27T19:10:19.915" v="4167" actId="26606"/>
          <ac:spMkLst>
            <pc:docMk/>
            <pc:sldMk cId="2438565914" sldId="283"/>
            <ac:spMk id="17" creationId="{6ED12BFC-A737-46AF-8411-481112D54B0C}"/>
          </ac:spMkLst>
        </pc:spChg>
        <pc:spChg chg="add del">
          <ac:chgData name="Jennifer Thomson" userId="f47e08fd4dbc1750" providerId="LiveId" clId="{64146BA1-E873-4F53-A490-7634DE717BD2}" dt="2022-01-29T17:55:22.021" v="5377" actId="26606"/>
          <ac:spMkLst>
            <pc:docMk/>
            <pc:sldMk cId="2438565914" sldId="283"/>
            <ac:spMk id="22" creationId="{3677BAFB-3BD3-41BB-9107-FAE224AE21C4}"/>
          </ac:spMkLst>
        </pc:spChg>
        <pc:spChg chg="add del">
          <ac:chgData name="Jennifer Thomson" userId="f47e08fd4dbc1750" providerId="LiveId" clId="{64146BA1-E873-4F53-A490-7634DE717BD2}" dt="2022-01-29T17:55:22.021" v="5377" actId="26606"/>
          <ac:spMkLst>
            <pc:docMk/>
            <pc:sldMk cId="2438565914" sldId="283"/>
            <ac:spMk id="24" creationId="{E6823A9B-C188-42D4-847C-3AD928DB145C}"/>
          </ac:spMkLst>
        </pc:spChg>
        <pc:spChg chg="add del">
          <ac:chgData name="Jennifer Thomson" userId="f47e08fd4dbc1750" providerId="LiveId" clId="{64146BA1-E873-4F53-A490-7634DE717BD2}" dt="2022-01-29T17:55:22.021" v="5377" actId="26606"/>
          <ac:spMkLst>
            <pc:docMk/>
            <pc:sldMk cId="2438565914" sldId="283"/>
            <ac:spMk id="26" creationId="{34B557F3-1A0C-4749-A6DB-EAC082DF390B}"/>
          </ac:spMkLst>
        </pc:spChg>
        <pc:spChg chg="add del">
          <ac:chgData name="Jennifer Thomson" userId="f47e08fd4dbc1750" providerId="LiveId" clId="{64146BA1-E873-4F53-A490-7634DE717BD2}" dt="2022-01-29T17:55:22.021" v="5377" actId="26606"/>
          <ac:spMkLst>
            <pc:docMk/>
            <pc:sldMk cId="2438565914" sldId="283"/>
            <ac:spMk id="28" creationId="{55D55AA6-3751-494F-868A-DCEDC5CE82BF}"/>
          </ac:spMkLst>
        </pc:spChg>
        <pc:spChg chg="add del">
          <ac:chgData name="Jennifer Thomson" userId="f47e08fd4dbc1750" providerId="LiveId" clId="{64146BA1-E873-4F53-A490-7634DE717BD2}" dt="2022-01-29T17:55:22.021" v="5377" actId="26606"/>
          <ac:spMkLst>
            <pc:docMk/>
            <pc:sldMk cId="2438565914" sldId="283"/>
            <ac:spMk id="30" creationId="{4D4C00DC-4DC6-4CD2-9E31-F17E6CEBC5A6}"/>
          </ac:spMkLst>
        </pc:spChg>
        <pc:spChg chg="add del">
          <ac:chgData name="Jennifer Thomson" userId="f47e08fd4dbc1750" providerId="LiveId" clId="{64146BA1-E873-4F53-A490-7634DE717BD2}" dt="2022-01-29T17:55:22.021" v="5377" actId="26606"/>
          <ac:spMkLst>
            <pc:docMk/>
            <pc:sldMk cId="2438565914" sldId="283"/>
            <ac:spMk id="32" creationId="{D82AB1B2-7970-42CF-8BF5-567C69E9FFFB}"/>
          </ac:spMkLst>
        </pc:spChg>
        <pc:spChg chg="add del">
          <ac:chgData name="Jennifer Thomson" userId="f47e08fd4dbc1750" providerId="LiveId" clId="{64146BA1-E873-4F53-A490-7634DE717BD2}" dt="2022-01-29T17:55:22.021" v="5377" actId="26606"/>
          <ac:spMkLst>
            <pc:docMk/>
            <pc:sldMk cId="2438565914" sldId="283"/>
            <ac:spMk id="38" creationId="{C10FB9CA-E7FA-462C-B537-F1224ED1ACF4}"/>
          </ac:spMkLst>
        </pc:spChg>
        <pc:spChg chg="add del">
          <ac:chgData name="Jennifer Thomson" userId="f47e08fd4dbc1750" providerId="LiveId" clId="{64146BA1-E873-4F53-A490-7634DE717BD2}" dt="2022-01-29T17:55:22.021" v="5377" actId="26606"/>
          <ac:spMkLst>
            <pc:docMk/>
            <pc:sldMk cId="2438565914" sldId="283"/>
            <ac:spMk id="40" creationId="{D8469AE7-A75B-4F37-850B-EF5974ABED2C}"/>
          </ac:spMkLst>
        </pc:spChg>
        <pc:spChg chg="add del mod">
          <ac:chgData name="Jennifer Thomson" userId="f47e08fd4dbc1750" providerId="LiveId" clId="{64146BA1-E873-4F53-A490-7634DE717BD2}" dt="2022-02-02T17:59:11.702" v="7931" actId="26606"/>
          <ac:spMkLst>
            <pc:docMk/>
            <pc:sldMk cId="2438565914" sldId="283"/>
            <ac:spMk id="99" creationId="{66B332A4-D438-4773-A77F-5ED49A448D9D}"/>
          </ac:spMkLst>
        </pc:spChg>
        <pc:spChg chg="add del mod">
          <ac:chgData name="Jennifer Thomson" userId="f47e08fd4dbc1750" providerId="LiveId" clId="{64146BA1-E873-4F53-A490-7634DE717BD2}" dt="2022-02-02T17:59:11.702" v="7931" actId="26606"/>
          <ac:spMkLst>
            <pc:docMk/>
            <pc:sldMk cId="2438565914" sldId="283"/>
            <ac:spMk id="101" creationId="{DF9AD32D-FF05-44F4-BD4D-9CEE89B71EB9}"/>
          </ac:spMkLst>
        </pc:spChg>
        <pc:spChg chg="add">
          <ac:chgData name="Jennifer Thomson" userId="f47e08fd4dbc1750" providerId="LiveId" clId="{64146BA1-E873-4F53-A490-7634DE717BD2}" dt="2022-02-02T17:59:11.702" v="7931" actId="26606"/>
          <ac:spMkLst>
            <pc:docMk/>
            <pc:sldMk cId="2438565914" sldId="283"/>
            <ac:spMk id="106" creationId="{D278ADA9-6383-4BDD-80D2-8899A402687B}"/>
          </ac:spMkLst>
        </pc:spChg>
        <pc:spChg chg="add del">
          <ac:chgData name="Jennifer Thomson" userId="f47e08fd4dbc1750" providerId="LiveId" clId="{64146BA1-E873-4F53-A490-7634DE717BD2}" dt="2022-02-02T17:59:29.240" v="7934" actId="478"/>
          <ac:spMkLst>
            <pc:docMk/>
            <pc:sldMk cId="2438565914" sldId="283"/>
            <ac:spMk id="108" creationId="{484B7147-B0F6-40ED-B5A2-FF72BC8198B6}"/>
          </ac:spMkLst>
        </pc:spChg>
        <pc:spChg chg="add del">
          <ac:chgData name="Jennifer Thomson" userId="f47e08fd4dbc1750" providerId="LiveId" clId="{64146BA1-E873-4F53-A490-7634DE717BD2}" dt="2022-02-02T17:59:27.489" v="7933" actId="478"/>
          <ac:spMkLst>
            <pc:docMk/>
            <pc:sldMk cId="2438565914" sldId="283"/>
            <ac:spMk id="110" creationId="{B36D2DE0-0628-4A9A-A59D-7BA8B5EB3022}"/>
          </ac:spMkLst>
        </pc:spChg>
        <pc:spChg chg="add">
          <ac:chgData name="Jennifer Thomson" userId="f47e08fd4dbc1750" providerId="LiveId" clId="{64146BA1-E873-4F53-A490-7634DE717BD2}" dt="2022-02-02T17:59:11.702" v="7931" actId="26606"/>
          <ac:spMkLst>
            <pc:docMk/>
            <pc:sldMk cId="2438565914" sldId="283"/>
            <ac:spMk id="112" creationId="{48E405C9-94BE-41DA-928C-DEC9A8550E9F}"/>
          </ac:spMkLst>
        </pc:spChg>
        <pc:spChg chg="add">
          <ac:chgData name="Jennifer Thomson" userId="f47e08fd4dbc1750" providerId="LiveId" clId="{64146BA1-E873-4F53-A490-7634DE717BD2}" dt="2022-02-02T17:59:11.702" v="7931" actId="26606"/>
          <ac:spMkLst>
            <pc:docMk/>
            <pc:sldMk cId="2438565914" sldId="283"/>
            <ac:spMk id="114" creationId="{D2091A72-D5BB-42AC-8FD3-F7747D90861E}"/>
          </ac:spMkLst>
        </pc:spChg>
        <pc:spChg chg="add">
          <ac:chgData name="Jennifer Thomson" userId="f47e08fd4dbc1750" providerId="LiveId" clId="{64146BA1-E873-4F53-A490-7634DE717BD2}" dt="2022-02-02T17:59:11.702" v="7931" actId="26606"/>
          <ac:spMkLst>
            <pc:docMk/>
            <pc:sldMk cId="2438565914" sldId="283"/>
            <ac:spMk id="116" creationId="{6ED12BFC-A737-46AF-8411-481112D54B0C}"/>
          </ac:spMkLst>
        </pc:spChg>
        <pc:spChg chg="add del mod">
          <ac:chgData name="Jennifer Thomson" userId="f47e08fd4dbc1750" providerId="LiveId" clId="{64146BA1-E873-4F53-A490-7634DE717BD2}" dt="2022-02-02T17:57:43.554" v="7921" actId="26606"/>
          <ac:spMkLst>
            <pc:docMk/>
            <pc:sldMk cId="2438565914" sldId="283"/>
            <ac:spMk id="216" creationId="{FB5B0058-AF13-4859-B429-4EDDE2A26F7F}"/>
          </ac:spMkLst>
        </pc:spChg>
        <pc:spChg chg="add del mod">
          <ac:chgData name="Jennifer Thomson" userId="f47e08fd4dbc1750" providerId="LiveId" clId="{64146BA1-E873-4F53-A490-7634DE717BD2}" dt="2022-02-02T17:57:43.554" v="7921" actId="26606"/>
          <ac:spMkLst>
            <pc:docMk/>
            <pc:sldMk cId="2438565914" sldId="283"/>
            <ac:spMk id="218" creationId="{81BD432D-FAB3-4B5D-BF27-4DA7C75B3238}"/>
          </ac:spMkLst>
        </pc:spChg>
        <pc:grpChg chg="add del">
          <ac:chgData name="Jennifer Thomson" userId="f47e08fd4dbc1750" providerId="LiveId" clId="{64146BA1-E873-4F53-A490-7634DE717BD2}" dt="2022-01-29T17:55:22.021" v="5377" actId="26606"/>
          <ac:grpSpMkLst>
            <pc:docMk/>
            <pc:sldMk cId="2438565914" sldId="283"/>
            <ac:grpSpMk id="34" creationId="{66FB5A75-BDE2-4F12-A95B-C48788A7685C}"/>
          </ac:grpSpMkLst>
        </pc:grpChg>
        <pc:grpChg chg="add del">
          <ac:chgData name="Jennifer Thomson" userId="f47e08fd4dbc1750" providerId="LiveId" clId="{64146BA1-E873-4F53-A490-7634DE717BD2}" dt="2022-01-29T17:55:22.021" v="5377" actId="26606"/>
          <ac:grpSpMkLst>
            <pc:docMk/>
            <pc:sldMk cId="2438565914" sldId="283"/>
            <ac:grpSpMk id="42" creationId="{63301095-70B2-49AA-8DA9-A35629AD621C}"/>
          </ac:grpSpMkLst>
        </pc:grpChg>
        <pc:cxnChg chg="add del mod">
          <ac:chgData name="Jennifer Thomson" userId="f47e08fd4dbc1750" providerId="LiveId" clId="{64146BA1-E873-4F53-A490-7634DE717BD2}" dt="2022-02-02T17:57:43.554" v="7921" actId="26606"/>
          <ac:cxnSpMkLst>
            <pc:docMk/>
            <pc:sldMk cId="2438565914" sldId="283"/>
            <ac:cxnSpMk id="220" creationId="{E6D6B450-4278-45B8-88C7-C061710E3C7E}"/>
          </ac:cxnSpMkLst>
        </pc:cxnChg>
        <pc:cxnChg chg="add del mod">
          <ac:chgData name="Jennifer Thomson" userId="f47e08fd4dbc1750" providerId="LiveId" clId="{64146BA1-E873-4F53-A490-7634DE717BD2}" dt="2022-02-02T17:57:43.554" v="7921" actId="26606"/>
          <ac:cxnSpMkLst>
            <pc:docMk/>
            <pc:sldMk cId="2438565914" sldId="283"/>
            <ac:cxnSpMk id="222" creationId="{74234A4C-A256-4139-A5F4-27078F0D6796}"/>
          </ac:cxnSpMkLst>
        </pc:cxnChg>
      </pc:sldChg>
      <pc:sldChg chg="addSp delSp modSp mod addAnim modAnim">
        <pc:chgData name="Jennifer Thomson" userId="f47e08fd4dbc1750" providerId="LiveId" clId="{64146BA1-E873-4F53-A490-7634DE717BD2}" dt="2022-01-27T19:15:38.465" v="4471" actId="113"/>
        <pc:sldMkLst>
          <pc:docMk/>
          <pc:sldMk cId="1225109892" sldId="284"/>
        </pc:sldMkLst>
        <pc:spChg chg="mod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2" creationId="{9F2EBE40-3B68-40FE-8FF6-49672341B6D7}"/>
          </ac:spMkLst>
        </pc:spChg>
        <pc:spChg chg="del">
          <ac:chgData name="Jennifer Thomson" userId="f47e08fd4dbc1750" providerId="LiveId" clId="{64146BA1-E873-4F53-A490-7634DE717BD2}" dt="2022-01-27T19:11:03.449" v="4168" actId="26606"/>
          <ac:spMkLst>
            <pc:docMk/>
            <pc:sldMk cId="1225109892" sldId="284"/>
            <ac:spMk id="10" creationId="{AB45A142-4255-493C-8284-5D566C121B10}"/>
          </ac:spMkLst>
        </pc:spChg>
        <pc:spChg chg="add del mod">
          <ac:chgData name="Jennifer Thomson" userId="f47e08fd4dbc1750" providerId="LiveId" clId="{64146BA1-E873-4F53-A490-7634DE717BD2}" dt="2022-01-27T19:15:38.465" v="4471" actId="113"/>
          <ac:spMkLst>
            <pc:docMk/>
            <pc:sldMk cId="1225109892" sldId="284"/>
            <ac:spMk id="16" creationId="{BA109D02-08D6-4E41-9F1F-368B3F1209F8}"/>
          </ac:spMkLst>
        </pc:spChg>
        <pc:spChg chg="add del">
          <ac:chgData name="Jennifer Thomson" userId="f47e08fd4dbc1750" providerId="LiveId" clId="{64146BA1-E873-4F53-A490-7634DE717BD2}" dt="2022-01-27T19:12:28.467" v="4305" actId="26606"/>
          <ac:spMkLst>
            <pc:docMk/>
            <pc:sldMk cId="1225109892" sldId="284"/>
            <ac:spMk id="19" creationId="{0E3596DD-156A-473E-9BB3-C6A29F7574E9}"/>
          </ac:spMkLst>
        </pc:spChg>
        <pc:spChg chg="add del">
          <ac:chgData name="Jennifer Thomson" userId="f47e08fd4dbc1750" providerId="LiveId" clId="{64146BA1-E873-4F53-A490-7634DE717BD2}" dt="2022-01-27T19:12:28.467" v="4305" actId="26606"/>
          <ac:spMkLst>
            <pc:docMk/>
            <pc:sldMk cId="1225109892" sldId="284"/>
            <ac:spMk id="21" creationId="{2C46C4D6-C474-4E92-B52E-944C1118F7B6}"/>
          </ac:spMkLst>
        </pc:spChg>
        <pc:spChg chg="add del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26" creationId="{362D44EE-C852-4460-B8B5-C4F2BC20510C}"/>
          </ac:spMkLst>
        </pc:spChg>
        <pc:spChg chg="add del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28" creationId="{658970D8-8D1D-4B5C-894B-E871CC86543D}"/>
          </ac:spMkLst>
        </pc:spChg>
        <pc:spChg chg="add del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30" creationId="{F227E5B6-9132-43CA-B503-37A18562ADF2}"/>
          </ac:spMkLst>
        </pc:spChg>
        <pc:spChg chg="add del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32" creationId="{03C2051E-A88D-48E5-BACF-AAED17892722}"/>
          </ac:spMkLst>
        </pc:spChg>
        <pc:spChg chg="add del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34" creationId="{7821A508-2985-4905-874A-527429BAABFA}"/>
          </ac:spMkLst>
        </pc:spChg>
        <pc:spChg chg="add del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36" creationId="{D2929CB1-0E3C-4B2D-ADC5-0154FB33BA44}"/>
          </ac:spMkLst>
        </pc:spChg>
        <pc:spChg chg="add del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38" creationId="{5F2F0C84-BE8C-4DC2-A6D3-30349A801D5C}"/>
          </ac:spMkLst>
        </pc:spChg>
        <pc:spChg chg="add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43" creationId="{6A84B152-3496-4C52-AF08-97AFFC09DD2C}"/>
          </ac:spMkLst>
        </pc:spChg>
        <pc:spChg chg="add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45" creationId="{6B2ADB95-0FA3-4BD7-A8AC-89D014A83E5B}"/>
          </ac:spMkLst>
        </pc:spChg>
        <pc:spChg chg="add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47" creationId="{C924DBCE-E731-4B22-8181-A39C1D86276C}"/>
          </ac:spMkLst>
        </pc:spChg>
        <pc:spChg chg="add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49" creationId="{4CBF9756-6AC8-4C65-84DF-56FBFFA1D873}"/>
          </ac:spMkLst>
        </pc:spChg>
        <pc:spChg chg="add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51" creationId="{2D385988-EAAF-4C27-AF8A-2BFBECAF3D4F}"/>
          </ac:spMkLst>
        </pc:spChg>
        <pc:spChg chg="add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55" creationId="{B621D332-7329-4994-8836-C429A51B7549}"/>
          </ac:spMkLst>
        </pc:spChg>
        <pc:spChg chg="add">
          <ac:chgData name="Jennifer Thomson" userId="f47e08fd4dbc1750" providerId="LiveId" clId="{64146BA1-E873-4F53-A490-7634DE717BD2}" dt="2022-01-27T19:14:15.303" v="4432" actId="26606"/>
          <ac:spMkLst>
            <pc:docMk/>
            <pc:sldMk cId="1225109892" sldId="284"/>
            <ac:spMk id="57" creationId="{2D20F754-35A9-4508-BE3C-C59996D1437B}"/>
          </ac:spMkLst>
        </pc:spChg>
        <pc:picChg chg="mod">
          <ac:chgData name="Jennifer Thomson" userId="f47e08fd4dbc1750" providerId="LiveId" clId="{64146BA1-E873-4F53-A490-7634DE717BD2}" dt="2022-01-27T19:14:15.303" v="4432" actId="26606"/>
          <ac:picMkLst>
            <pc:docMk/>
            <pc:sldMk cId="1225109892" sldId="284"/>
            <ac:picMk id="5" creationId="{ED4087D6-0D83-4F1D-87E6-285FDC9E9768}"/>
          </ac:picMkLst>
        </pc:picChg>
        <pc:cxnChg chg="del">
          <ac:chgData name="Jennifer Thomson" userId="f47e08fd4dbc1750" providerId="LiveId" clId="{64146BA1-E873-4F53-A490-7634DE717BD2}" dt="2022-01-27T19:11:03.449" v="4168" actId="26606"/>
          <ac:cxnSpMkLst>
            <pc:docMk/>
            <pc:sldMk cId="1225109892" sldId="284"/>
            <ac:cxnSpMk id="12" creationId="{38FB9660-F42F-4313-BBC4-47C007FE484C}"/>
          </ac:cxnSpMkLst>
        </pc:cxnChg>
        <pc:cxnChg chg="add">
          <ac:chgData name="Jennifer Thomson" userId="f47e08fd4dbc1750" providerId="LiveId" clId="{64146BA1-E873-4F53-A490-7634DE717BD2}" dt="2022-01-27T19:14:15.303" v="4432" actId="26606"/>
          <ac:cxnSpMkLst>
            <pc:docMk/>
            <pc:sldMk cId="1225109892" sldId="284"/>
            <ac:cxnSpMk id="53" creationId="{43621FD4-D14D-45D5-9A57-9A2DE5EA59C0}"/>
          </ac:cxnSpMkLst>
        </pc:cxnChg>
      </pc:sldChg>
      <pc:sldChg chg="addSp modSp new mod setBg">
        <pc:chgData name="Jennifer Thomson" userId="f47e08fd4dbc1750" providerId="LiveId" clId="{64146BA1-E873-4F53-A490-7634DE717BD2}" dt="2022-02-03T12:11:36.697" v="8533" actId="20577"/>
        <pc:sldMkLst>
          <pc:docMk/>
          <pc:sldMk cId="1151215641" sldId="285"/>
        </pc:sldMkLst>
        <pc:spChg chg="mod">
          <ac:chgData name="Jennifer Thomson" userId="f47e08fd4dbc1750" providerId="LiveId" clId="{64146BA1-E873-4F53-A490-7634DE717BD2}" dt="2022-01-27T15:27:11.188" v="1585" actId="26606"/>
          <ac:spMkLst>
            <pc:docMk/>
            <pc:sldMk cId="1151215641" sldId="285"/>
            <ac:spMk id="2" creationId="{F3171B83-43D4-483C-A60F-12E9F0AA2EA1}"/>
          </ac:spMkLst>
        </pc:spChg>
        <pc:spChg chg="mod">
          <ac:chgData name="Jennifer Thomson" userId="f47e08fd4dbc1750" providerId="LiveId" clId="{64146BA1-E873-4F53-A490-7634DE717BD2}" dt="2022-02-03T12:11:36.697" v="8533" actId="20577"/>
          <ac:spMkLst>
            <pc:docMk/>
            <pc:sldMk cId="1151215641" sldId="285"/>
            <ac:spMk id="3" creationId="{06230125-45D0-4872-9837-0D3D27E5F732}"/>
          </ac:spMkLst>
        </pc:spChg>
        <pc:spChg chg="add">
          <ac:chgData name="Jennifer Thomson" userId="f47e08fd4dbc1750" providerId="LiveId" clId="{64146BA1-E873-4F53-A490-7634DE717BD2}" dt="2022-01-27T15:27:11.188" v="1585" actId="26606"/>
          <ac:spMkLst>
            <pc:docMk/>
            <pc:sldMk cId="1151215641" sldId="285"/>
            <ac:spMk id="8" creationId="{827B839B-9ADE-406B-8590-F1CAEDED45A1}"/>
          </ac:spMkLst>
        </pc:spChg>
        <pc:spChg chg="add mod">
          <ac:chgData name="Jennifer Thomson" userId="f47e08fd4dbc1750" providerId="LiveId" clId="{64146BA1-E873-4F53-A490-7634DE717BD2}" dt="2022-01-29T17:13:18.817" v="4950" actId="207"/>
          <ac:spMkLst>
            <pc:docMk/>
            <pc:sldMk cId="1151215641" sldId="285"/>
            <ac:spMk id="10" creationId="{CFE45BF0-46DB-408C-B5F7-7B11716805D4}"/>
          </ac:spMkLst>
        </pc:spChg>
        <pc:spChg chg="add mod">
          <ac:chgData name="Jennifer Thomson" userId="f47e08fd4dbc1750" providerId="LiveId" clId="{64146BA1-E873-4F53-A490-7634DE717BD2}" dt="2022-01-29T17:13:10.842" v="4948" actId="207"/>
          <ac:spMkLst>
            <pc:docMk/>
            <pc:sldMk cId="1151215641" sldId="285"/>
            <ac:spMk id="12" creationId="{2AEBC8F2-97B1-41B4-93F1-2D289E197FBA}"/>
          </ac:spMkLst>
        </pc:spChg>
        <pc:spChg chg="add mod">
          <ac:chgData name="Jennifer Thomson" userId="f47e08fd4dbc1750" providerId="LiveId" clId="{64146BA1-E873-4F53-A490-7634DE717BD2}" dt="2022-01-29T17:13:05.438" v="4947" actId="207"/>
          <ac:spMkLst>
            <pc:docMk/>
            <pc:sldMk cId="1151215641" sldId="285"/>
            <ac:spMk id="14" creationId="{472E3A19-F5D5-48FC-BB9C-48C2F68F598B}"/>
          </ac:spMkLst>
        </pc:spChg>
        <pc:spChg chg="add mod">
          <ac:chgData name="Jennifer Thomson" userId="f47e08fd4dbc1750" providerId="LiveId" clId="{64146BA1-E873-4F53-A490-7634DE717BD2}" dt="2022-01-29T17:12:58.418" v="4945" actId="207"/>
          <ac:spMkLst>
            <pc:docMk/>
            <pc:sldMk cId="1151215641" sldId="285"/>
            <ac:spMk id="16" creationId="{7A62E32F-BB65-43A8-8EB5-92346890E549}"/>
          </ac:spMkLst>
        </pc:spChg>
        <pc:spChg chg="add mod">
          <ac:chgData name="Jennifer Thomson" userId="f47e08fd4dbc1750" providerId="LiveId" clId="{64146BA1-E873-4F53-A490-7634DE717BD2}" dt="2022-01-29T17:12:41.772" v="4944" actId="207"/>
          <ac:spMkLst>
            <pc:docMk/>
            <pc:sldMk cId="1151215641" sldId="285"/>
            <ac:spMk id="18" creationId="{14E91B64-9FCC-451E-AFB4-A827D6329367}"/>
          </ac:spMkLst>
        </pc:spChg>
      </pc:sldChg>
      <pc:sldChg chg="addSp delSp modSp new mod setBg">
        <pc:chgData name="Jennifer Thomson" userId="f47e08fd4dbc1750" providerId="LiveId" clId="{64146BA1-E873-4F53-A490-7634DE717BD2}" dt="2022-02-02T22:22:23.412" v="8095" actId="208"/>
        <pc:sldMkLst>
          <pc:docMk/>
          <pc:sldMk cId="2080934693" sldId="286"/>
        </pc:sldMkLst>
        <pc:spChg chg="mod">
          <ac:chgData name="Jennifer Thomson" userId="f47e08fd4dbc1750" providerId="LiveId" clId="{64146BA1-E873-4F53-A490-7634DE717BD2}" dt="2022-02-02T22:20:50.093" v="8086" actId="207"/>
          <ac:spMkLst>
            <pc:docMk/>
            <pc:sldMk cId="2080934693" sldId="286"/>
            <ac:spMk id="2" creationId="{CF93B36E-2716-48EF-8C00-76CCFA8E8FA0}"/>
          </ac:spMkLst>
        </pc:spChg>
        <pc:spChg chg="mod ord">
          <ac:chgData name="Jennifer Thomson" userId="f47e08fd4dbc1750" providerId="LiveId" clId="{64146BA1-E873-4F53-A490-7634DE717BD2}" dt="2022-02-02T22:18:29.078" v="8075" actId="20577"/>
          <ac:spMkLst>
            <pc:docMk/>
            <pc:sldMk cId="2080934693" sldId="286"/>
            <ac:spMk id="3" creationId="{162B0E99-059D-4307-8B7C-31AA729B1340}"/>
          </ac:spMkLst>
        </pc:spChg>
        <pc:spChg chg="add del">
          <ac:chgData name="Jennifer Thomson" userId="f47e08fd4dbc1750" providerId="LiveId" clId="{64146BA1-E873-4F53-A490-7634DE717BD2}" dt="2022-01-27T17:57:27.348" v="1956" actId="26606"/>
          <ac:spMkLst>
            <pc:docMk/>
            <pc:sldMk cId="2080934693" sldId="286"/>
            <ac:spMk id="10" creationId="{2550BE34-C2B8-49B8-8519-67A8CAD51AE9}"/>
          </ac:spMkLst>
        </pc:spChg>
        <pc:spChg chg="add del">
          <ac:chgData name="Jennifer Thomson" userId="f47e08fd4dbc1750" providerId="LiveId" clId="{64146BA1-E873-4F53-A490-7634DE717BD2}" dt="2022-01-27T17:57:27.348" v="1956" actId="26606"/>
          <ac:spMkLst>
            <pc:docMk/>
            <pc:sldMk cId="2080934693" sldId="286"/>
            <ac:spMk id="12" creationId="{A7457DD9-5A45-400A-AB4B-4B4EDECA25F1}"/>
          </ac:spMkLst>
        </pc:spChg>
        <pc:spChg chg="add del">
          <ac:chgData name="Jennifer Thomson" userId="f47e08fd4dbc1750" providerId="LiveId" clId="{64146BA1-E873-4F53-A490-7634DE717BD2}" dt="2022-01-27T17:57:27.348" v="1956" actId="26606"/>
          <ac:spMkLst>
            <pc:docMk/>
            <pc:sldMk cId="2080934693" sldId="286"/>
            <ac:spMk id="14" creationId="{441CF7D6-A660-431A-B0BB-140A0D5556B6}"/>
          </ac:spMkLst>
        </pc:spChg>
        <pc:spChg chg="add del">
          <ac:chgData name="Jennifer Thomson" userId="f47e08fd4dbc1750" providerId="LiveId" clId="{64146BA1-E873-4F53-A490-7634DE717BD2}" dt="2022-01-27T17:57:27.348" v="1956" actId="26606"/>
          <ac:spMkLst>
            <pc:docMk/>
            <pc:sldMk cId="2080934693" sldId="286"/>
            <ac:spMk id="16" creationId="{0570A85B-3810-4F95-97B0-CBF4CCDB381C}"/>
          </ac:spMkLst>
        </pc:spChg>
        <pc:spChg chg="add del">
          <ac:chgData name="Jennifer Thomson" userId="f47e08fd4dbc1750" providerId="LiveId" clId="{64146BA1-E873-4F53-A490-7634DE717BD2}" dt="2022-01-27T17:57:42.874" v="1958" actId="26606"/>
          <ac:spMkLst>
            <pc:docMk/>
            <pc:sldMk cId="2080934693" sldId="286"/>
            <ac:spMk id="21" creationId="{2B97F24A-32CE-4C1C-A50D-3016B394DCFB}"/>
          </ac:spMkLst>
        </pc:spChg>
        <pc:spChg chg="add del">
          <ac:chgData name="Jennifer Thomson" userId="f47e08fd4dbc1750" providerId="LiveId" clId="{64146BA1-E873-4F53-A490-7634DE717BD2}" dt="2022-01-27T17:57:42.874" v="1958" actId="26606"/>
          <ac:spMkLst>
            <pc:docMk/>
            <pc:sldMk cId="2080934693" sldId="286"/>
            <ac:spMk id="23" creationId="{CD8B4F24-440B-49E9-B85D-733523DC064B}"/>
          </ac:spMkLst>
        </pc:spChg>
        <pc:spChg chg="add del">
          <ac:chgData name="Jennifer Thomson" userId="f47e08fd4dbc1750" providerId="LiveId" clId="{64146BA1-E873-4F53-A490-7634DE717BD2}" dt="2022-01-27T17:58:02.973" v="1962" actId="26606"/>
          <ac:spMkLst>
            <pc:docMk/>
            <pc:sldMk cId="2080934693" sldId="286"/>
            <ac:spMk id="28" creationId="{2B97F24A-32CE-4C1C-A50D-3016B394DCFB}"/>
          </ac:spMkLst>
        </pc:spChg>
        <pc:spChg chg="add del">
          <ac:chgData name="Jennifer Thomson" userId="f47e08fd4dbc1750" providerId="LiveId" clId="{64146BA1-E873-4F53-A490-7634DE717BD2}" dt="2022-01-27T17:58:02.973" v="1962" actId="26606"/>
          <ac:spMkLst>
            <pc:docMk/>
            <pc:sldMk cId="2080934693" sldId="286"/>
            <ac:spMk id="30" creationId="{CD8B4F24-440B-49E9-B85D-733523DC064B}"/>
          </ac:spMkLst>
        </pc:spChg>
        <pc:spChg chg="add del">
          <ac:chgData name="Jennifer Thomson" userId="f47e08fd4dbc1750" providerId="LiveId" clId="{64146BA1-E873-4F53-A490-7634DE717BD2}" dt="2022-01-27T17:59:08.129" v="1972" actId="26606"/>
          <ac:spMkLst>
            <pc:docMk/>
            <pc:sldMk cId="2080934693" sldId="286"/>
            <ac:spMk id="35" creationId="{5AC1364A-3E3D-4F0D-8776-78AF3A270DD6}"/>
          </ac:spMkLst>
        </pc:spChg>
        <pc:spChg chg="add del">
          <ac:chgData name="Jennifer Thomson" userId="f47e08fd4dbc1750" providerId="LiveId" clId="{64146BA1-E873-4F53-A490-7634DE717BD2}" dt="2022-01-27T17:59:08.129" v="1972" actId="26606"/>
          <ac:spMkLst>
            <pc:docMk/>
            <pc:sldMk cId="2080934693" sldId="286"/>
            <ac:spMk id="37" creationId="{3FCFB1DE-0B7E-48CC-BA90-B2AB0889F9D6}"/>
          </ac:spMkLst>
        </pc:spChg>
        <pc:spChg chg="add del">
          <ac:chgData name="Jennifer Thomson" userId="f47e08fd4dbc1750" providerId="LiveId" clId="{64146BA1-E873-4F53-A490-7634DE717BD2}" dt="2022-01-27T18:05:27.104" v="1978" actId="26606"/>
          <ac:spMkLst>
            <pc:docMk/>
            <pc:sldMk cId="2080934693" sldId="286"/>
            <ac:spMk id="42" creationId="{69D47016-023F-44BD-981C-50E7A10A6609}"/>
          </ac:spMkLst>
        </pc:spChg>
        <pc:spChg chg="add del">
          <ac:chgData name="Jennifer Thomson" userId="f47e08fd4dbc1750" providerId="LiveId" clId="{64146BA1-E873-4F53-A490-7634DE717BD2}" dt="2022-01-27T18:05:27.104" v="1978" actId="26606"/>
          <ac:spMkLst>
            <pc:docMk/>
            <pc:sldMk cId="2080934693" sldId="286"/>
            <ac:spMk id="44" creationId="{6D8B37B0-0682-433E-BC8D-498C04ABD9A7}"/>
          </ac:spMkLst>
        </pc:spChg>
        <pc:spChg chg="add del">
          <ac:chgData name="Jennifer Thomson" userId="f47e08fd4dbc1750" providerId="LiveId" clId="{64146BA1-E873-4F53-A490-7634DE717BD2}" dt="2022-01-27T18:05:24.582" v="1975" actId="26606"/>
          <ac:spMkLst>
            <pc:docMk/>
            <pc:sldMk cId="2080934693" sldId="286"/>
            <ac:spMk id="49" creationId="{69D47016-023F-44BD-981C-50E7A10A6609}"/>
          </ac:spMkLst>
        </pc:spChg>
        <pc:spChg chg="add del">
          <ac:chgData name="Jennifer Thomson" userId="f47e08fd4dbc1750" providerId="LiveId" clId="{64146BA1-E873-4F53-A490-7634DE717BD2}" dt="2022-01-27T18:05:24.582" v="1975" actId="26606"/>
          <ac:spMkLst>
            <pc:docMk/>
            <pc:sldMk cId="2080934693" sldId="286"/>
            <ac:spMk id="51" creationId="{6D8B37B0-0682-433E-BC8D-498C04ABD9A7}"/>
          </ac:spMkLst>
        </pc:spChg>
        <pc:spChg chg="add del">
          <ac:chgData name="Jennifer Thomson" userId="f47e08fd4dbc1750" providerId="LiveId" clId="{64146BA1-E873-4F53-A490-7634DE717BD2}" dt="2022-01-27T18:05:27.100" v="1977" actId="26606"/>
          <ac:spMkLst>
            <pc:docMk/>
            <pc:sldMk cId="2080934693" sldId="286"/>
            <ac:spMk id="53" creationId="{61F6E425-22AB-4DA2-8FAC-58ADB58EF6C3}"/>
          </ac:spMkLst>
        </pc:spChg>
        <pc:spChg chg="add del">
          <ac:chgData name="Jennifer Thomson" userId="f47e08fd4dbc1750" providerId="LiveId" clId="{64146BA1-E873-4F53-A490-7634DE717BD2}" dt="2022-01-27T18:05:27.100" v="1977" actId="26606"/>
          <ac:spMkLst>
            <pc:docMk/>
            <pc:sldMk cId="2080934693" sldId="286"/>
            <ac:spMk id="54" creationId="{5AAE9118-0436-4488-AC4A-C14DF6A7B6B1}"/>
          </ac:spMkLst>
        </pc:spChg>
        <pc:spChg chg="add del">
          <ac:chgData name="Jennifer Thomson" userId="f47e08fd4dbc1750" providerId="LiveId" clId="{64146BA1-E873-4F53-A490-7634DE717BD2}" dt="2022-01-27T18:05:27.100" v="1977" actId="26606"/>
          <ac:spMkLst>
            <pc:docMk/>
            <pc:sldMk cId="2080934693" sldId="286"/>
            <ac:spMk id="55" creationId="{1B10F861-B8F1-49C7-BD58-EAB20CEE7F93}"/>
          </ac:spMkLst>
        </pc:spChg>
        <pc:spChg chg="add del">
          <ac:chgData name="Jennifer Thomson" userId="f47e08fd4dbc1750" providerId="LiveId" clId="{64146BA1-E873-4F53-A490-7634DE717BD2}" dt="2022-02-02T22:16:43.293" v="8059" actId="26606"/>
          <ac:spMkLst>
            <pc:docMk/>
            <pc:sldMk cId="2080934693" sldId="286"/>
            <ac:spMk id="57" creationId="{69D47016-023F-44BD-981C-50E7A10A6609}"/>
          </ac:spMkLst>
        </pc:spChg>
        <pc:spChg chg="add del mod">
          <ac:chgData name="Jennifer Thomson" userId="f47e08fd4dbc1750" providerId="LiveId" clId="{64146BA1-E873-4F53-A490-7634DE717BD2}" dt="2022-02-02T22:16:43.293" v="8059" actId="26606"/>
          <ac:spMkLst>
            <pc:docMk/>
            <pc:sldMk cId="2080934693" sldId="286"/>
            <ac:spMk id="58" creationId="{6D8B37B0-0682-433E-BC8D-498C04ABD9A7}"/>
          </ac:spMkLst>
        </pc:spChg>
        <pc:spChg chg="add">
          <ac:chgData name="Jennifer Thomson" userId="f47e08fd4dbc1750" providerId="LiveId" clId="{64146BA1-E873-4F53-A490-7634DE717BD2}" dt="2022-02-02T22:16:43.293" v="8059" actId="26606"/>
          <ac:spMkLst>
            <pc:docMk/>
            <pc:sldMk cId="2080934693" sldId="286"/>
            <ac:spMk id="63" creationId="{D2B783EE-0239-4717-BBEA-8C9EAC61C824}"/>
          </ac:spMkLst>
        </pc:spChg>
        <pc:spChg chg="add mod">
          <ac:chgData name="Jennifer Thomson" userId="f47e08fd4dbc1750" providerId="LiveId" clId="{64146BA1-E873-4F53-A490-7634DE717BD2}" dt="2022-02-02T22:17:39.661" v="8062" actId="207"/>
          <ac:spMkLst>
            <pc:docMk/>
            <pc:sldMk cId="2080934693" sldId="286"/>
            <ac:spMk id="65" creationId="{A7B99495-F43F-4D80-A44F-2CB4764EB90B}"/>
          </ac:spMkLst>
        </pc:spChg>
        <pc:spChg chg="add mod">
          <ac:chgData name="Jennifer Thomson" userId="f47e08fd4dbc1750" providerId="LiveId" clId="{64146BA1-E873-4F53-A490-7634DE717BD2}" dt="2022-02-02T22:17:52.448" v="8065" actId="208"/>
          <ac:spMkLst>
            <pc:docMk/>
            <pc:sldMk cId="2080934693" sldId="286"/>
            <ac:spMk id="67" creationId="{70BEB1E7-2F88-40BC-B73D-42E5B6F80BFC}"/>
          </ac:spMkLst>
        </pc:spChg>
        <pc:picChg chg="add mod">
          <ac:chgData name="Jennifer Thomson" userId="f47e08fd4dbc1750" providerId="LiveId" clId="{64146BA1-E873-4F53-A490-7634DE717BD2}" dt="2022-02-02T22:22:23.412" v="8095" actId="208"/>
          <ac:picMkLst>
            <pc:docMk/>
            <pc:sldMk cId="2080934693" sldId="286"/>
            <ac:picMk id="5" creationId="{012363B2-906E-484E-B03D-3BA0D6CA969C}"/>
          </ac:picMkLst>
        </pc:picChg>
        <pc:picChg chg="add del mod">
          <ac:chgData name="Jennifer Thomson" userId="f47e08fd4dbc1750" providerId="LiveId" clId="{64146BA1-E873-4F53-A490-7634DE717BD2}" dt="2022-01-27T17:56:54.755" v="1953" actId="478"/>
          <ac:picMkLst>
            <pc:docMk/>
            <pc:sldMk cId="2080934693" sldId="286"/>
            <ac:picMk id="5" creationId="{F682BFE4-552D-45FE-9A6F-840DEB0D9736}"/>
          </ac:picMkLst>
        </pc:picChg>
        <pc:picChg chg="add mod ord modCrop">
          <ac:chgData name="Jennifer Thomson" userId="f47e08fd4dbc1750" providerId="LiveId" clId="{64146BA1-E873-4F53-A490-7634DE717BD2}" dt="2022-02-02T22:16:43.293" v="8059" actId="26606"/>
          <ac:picMkLst>
            <pc:docMk/>
            <pc:sldMk cId="2080934693" sldId="286"/>
            <ac:picMk id="7" creationId="{52C4FD4D-70CE-43DE-8A35-5868FF635B15}"/>
          </ac:picMkLst>
        </pc:picChg>
        <pc:picChg chg="add mod modCrop">
          <ac:chgData name="Jennifer Thomson" userId="f47e08fd4dbc1750" providerId="LiveId" clId="{64146BA1-E873-4F53-A490-7634DE717BD2}" dt="2022-02-02T22:18:23.657" v="8072" actId="1076"/>
          <ac:picMkLst>
            <pc:docMk/>
            <pc:sldMk cId="2080934693" sldId="286"/>
            <ac:picMk id="9" creationId="{62A25A65-13FE-4E95-8831-2E1BADDD2779}"/>
          </ac:picMkLst>
        </pc:picChg>
      </pc:sldChg>
      <pc:sldChg chg="addSp modSp new mod ord setBg">
        <pc:chgData name="Jennifer Thomson" userId="f47e08fd4dbc1750" providerId="LiveId" clId="{64146BA1-E873-4F53-A490-7634DE717BD2}" dt="2022-02-02T22:23:21.304" v="8096" actId="255"/>
        <pc:sldMkLst>
          <pc:docMk/>
          <pc:sldMk cId="362636956" sldId="287"/>
        </pc:sldMkLst>
        <pc:spChg chg="mod">
          <ac:chgData name="Jennifer Thomson" userId="f47e08fd4dbc1750" providerId="LiveId" clId="{64146BA1-E873-4F53-A490-7634DE717BD2}" dt="2022-01-27T18:05:39.713" v="1979" actId="26606"/>
          <ac:spMkLst>
            <pc:docMk/>
            <pc:sldMk cId="362636956" sldId="287"/>
            <ac:spMk id="2" creationId="{06B0E250-3309-4840-97E5-4CE74124E0A0}"/>
          </ac:spMkLst>
        </pc:spChg>
        <pc:spChg chg="mod">
          <ac:chgData name="Jennifer Thomson" userId="f47e08fd4dbc1750" providerId="LiveId" clId="{64146BA1-E873-4F53-A490-7634DE717BD2}" dt="2022-02-02T22:23:21.304" v="8096" actId="255"/>
          <ac:spMkLst>
            <pc:docMk/>
            <pc:sldMk cId="362636956" sldId="287"/>
            <ac:spMk id="3" creationId="{CC208913-B57E-447F-8098-9E073CD3B75C}"/>
          </ac:spMkLst>
        </pc:spChg>
        <pc:spChg chg="add">
          <ac:chgData name="Jennifer Thomson" userId="f47e08fd4dbc1750" providerId="LiveId" clId="{64146BA1-E873-4F53-A490-7634DE717BD2}" dt="2022-01-27T18:05:39.713" v="1979" actId="26606"/>
          <ac:spMkLst>
            <pc:docMk/>
            <pc:sldMk cId="362636956" sldId="287"/>
            <ac:spMk id="8" creationId="{C05CBC3C-2E5A-4839-8B9B-2E5A6ADF0F58}"/>
          </ac:spMkLst>
        </pc:spChg>
        <pc:spChg chg="add mod">
          <ac:chgData name="Jennifer Thomson" userId="f47e08fd4dbc1750" providerId="LiveId" clId="{64146BA1-E873-4F53-A490-7634DE717BD2}" dt="2022-01-27T18:05:57.454" v="1981" actId="207"/>
          <ac:spMkLst>
            <pc:docMk/>
            <pc:sldMk cId="362636956" sldId="287"/>
            <ac:spMk id="10" creationId="{827FF362-FC97-4BF5-949B-D4ADFA26E457}"/>
          </ac:spMkLst>
        </pc:spChg>
      </pc:sldChg>
      <pc:sldChg chg="addSp delSp modSp new mod ord setBg">
        <pc:chgData name="Jennifer Thomson" userId="f47e08fd4dbc1750" providerId="LiveId" clId="{64146BA1-E873-4F53-A490-7634DE717BD2}" dt="2022-02-02T17:39:43.305" v="7733"/>
        <pc:sldMkLst>
          <pc:docMk/>
          <pc:sldMk cId="1948205060" sldId="288"/>
        </pc:sldMkLst>
        <pc:spChg chg="mod">
          <ac:chgData name="Jennifer Thomson" userId="f47e08fd4dbc1750" providerId="LiveId" clId="{64146BA1-E873-4F53-A490-7634DE717BD2}" dt="2022-01-29T17:51:25.752" v="5372" actId="26606"/>
          <ac:spMkLst>
            <pc:docMk/>
            <pc:sldMk cId="1948205060" sldId="288"/>
            <ac:spMk id="2" creationId="{2174E18B-2764-4A98-8357-4FA6E29219A3}"/>
          </ac:spMkLst>
        </pc:spChg>
        <pc:spChg chg="mod">
          <ac:chgData name="Jennifer Thomson" userId="f47e08fd4dbc1750" providerId="LiveId" clId="{64146BA1-E873-4F53-A490-7634DE717BD2}" dt="2022-02-02T15:54:29.888" v="7671" actId="20577"/>
          <ac:spMkLst>
            <pc:docMk/>
            <pc:sldMk cId="1948205060" sldId="288"/>
            <ac:spMk id="3" creationId="{7479684C-CD19-4CAE-92E6-4A55B28E9EFD}"/>
          </ac:spMkLst>
        </pc:spChg>
        <pc:spChg chg="add del">
          <ac:chgData name="Jennifer Thomson" userId="f47e08fd4dbc1750" providerId="LiveId" clId="{64146BA1-E873-4F53-A490-7634DE717BD2}" dt="2022-01-29T17:51:25.752" v="5372" actId="26606"/>
          <ac:spMkLst>
            <pc:docMk/>
            <pc:sldMk cId="1948205060" sldId="288"/>
            <ac:spMk id="8" creationId="{429917F3-0560-4C6F-B265-458B218C4B87}"/>
          </ac:spMkLst>
        </pc:spChg>
        <pc:spChg chg="add del">
          <ac:chgData name="Jennifer Thomson" userId="f47e08fd4dbc1750" providerId="LiveId" clId="{64146BA1-E873-4F53-A490-7634DE717BD2}" dt="2022-01-27T18:22:43.052" v="3572" actId="26606"/>
          <ac:spMkLst>
            <pc:docMk/>
            <pc:sldMk cId="1948205060" sldId="288"/>
            <ac:spMk id="10" creationId="{5DD103AA-7536-490B-973F-73CA63A7ED09}"/>
          </ac:spMkLst>
        </pc:spChg>
        <pc:spChg chg="mod">
          <ac:chgData name="Jennifer Thomson" userId="f47e08fd4dbc1750" providerId="LiveId" clId="{64146BA1-E873-4F53-A490-7634DE717BD2}" dt="2022-01-27T18:22:59.535" v="3575" actId="207"/>
          <ac:spMkLst>
            <pc:docMk/>
            <pc:sldMk cId="1948205060" sldId="288"/>
            <ac:spMk id="11" creationId="{CE476A00-9FF6-4B98-9E5C-7A22D8F59C4A}"/>
          </ac:spMkLst>
        </pc:spChg>
        <pc:spChg chg="mod">
          <ac:chgData name="Jennifer Thomson" userId="f47e08fd4dbc1750" providerId="LiveId" clId="{64146BA1-E873-4F53-A490-7634DE717BD2}" dt="2022-01-27T18:22:57.003" v="3574" actId="207"/>
          <ac:spMkLst>
            <pc:docMk/>
            <pc:sldMk cId="1948205060" sldId="288"/>
            <ac:spMk id="12" creationId="{8F0632CB-5E59-4727-9C88-4537512D563B}"/>
          </ac:spMkLst>
        </pc:spChg>
        <pc:spChg chg="add">
          <ac:chgData name="Jennifer Thomson" userId="f47e08fd4dbc1750" providerId="LiveId" clId="{64146BA1-E873-4F53-A490-7634DE717BD2}" dt="2022-01-29T17:51:25.752" v="5372" actId="26606"/>
          <ac:spMkLst>
            <pc:docMk/>
            <pc:sldMk cId="1948205060" sldId="288"/>
            <ac:spMk id="20" creationId="{59A309A7-1751-4ABE-A3C1-EEC40366AD89}"/>
          </ac:spMkLst>
        </pc:spChg>
        <pc:spChg chg="add">
          <ac:chgData name="Jennifer Thomson" userId="f47e08fd4dbc1750" providerId="LiveId" clId="{64146BA1-E873-4F53-A490-7634DE717BD2}" dt="2022-01-29T17:51:25.752" v="5372" actId="26606"/>
          <ac:spMkLst>
            <pc:docMk/>
            <pc:sldMk cId="1948205060" sldId="288"/>
            <ac:spMk id="22" creationId="{967D8EB6-EAE1-4F9C-B398-83321E287204}"/>
          </ac:spMkLst>
        </pc:spChg>
        <pc:grpChg chg="add del">
          <ac:chgData name="Jennifer Thomson" userId="f47e08fd4dbc1750" providerId="LiveId" clId="{64146BA1-E873-4F53-A490-7634DE717BD2}" dt="2022-01-29T17:51:25.752" v="5372" actId="26606"/>
          <ac:grpSpMkLst>
            <pc:docMk/>
            <pc:sldMk cId="1948205060" sldId="288"/>
            <ac:grpSpMk id="13" creationId="{AA39BAE7-7EB8-4E22-BCBB-F00F514DB7EA}"/>
          </ac:grpSpMkLst>
        </pc:grpChg>
        <pc:picChg chg="add del">
          <ac:chgData name="Jennifer Thomson" userId="f47e08fd4dbc1750" providerId="LiveId" clId="{64146BA1-E873-4F53-A490-7634DE717BD2}" dt="2022-01-27T18:22:43.052" v="3572" actId="26606"/>
          <ac:picMkLst>
            <pc:docMk/>
            <pc:sldMk cId="1948205060" sldId="288"/>
            <ac:picMk id="7" creationId="{E1FDE1EC-A234-4216-B2B2-0B0EABF8976C}"/>
          </ac:picMkLst>
        </pc:picChg>
        <pc:picChg chg="add mod">
          <ac:chgData name="Jennifer Thomson" userId="f47e08fd4dbc1750" providerId="LiveId" clId="{64146BA1-E873-4F53-A490-7634DE717BD2}" dt="2022-01-29T17:53:10.168" v="5374" actId="14826"/>
          <ac:picMkLst>
            <pc:docMk/>
            <pc:sldMk cId="1948205060" sldId="288"/>
            <ac:picMk id="17" creationId="{1A426D91-0452-46C7-86CD-A31AD6655997}"/>
          </ac:picMkLst>
        </pc:picChg>
      </pc:sldChg>
      <pc:sldChg chg="addSp delSp modSp new add del mod">
        <pc:chgData name="Jennifer Thomson" userId="f47e08fd4dbc1750" providerId="LiveId" clId="{64146BA1-E873-4F53-A490-7634DE717BD2}" dt="2022-01-29T17:17:38.288" v="5043" actId="2696"/>
        <pc:sldMkLst>
          <pc:docMk/>
          <pc:sldMk cId="871319315" sldId="289"/>
        </pc:sldMkLst>
        <pc:spChg chg="mod">
          <ac:chgData name="Jennifer Thomson" userId="f47e08fd4dbc1750" providerId="LiveId" clId="{64146BA1-E873-4F53-A490-7634DE717BD2}" dt="2022-01-29T17:13:52.716" v="4954" actId="207"/>
          <ac:spMkLst>
            <pc:docMk/>
            <pc:sldMk cId="871319315" sldId="289"/>
            <ac:spMk id="2" creationId="{99F6659B-3D13-4C5E-B8DA-BD640EF5B9AA}"/>
          </ac:spMkLst>
        </pc:spChg>
        <pc:spChg chg="del mod">
          <ac:chgData name="Jennifer Thomson" userId="f47e08fd4dbc1750" providerId="LiveId" clId="{64146BA1-E873-4F53-A490-7634DE717BD2}" dt="2022-01-27T18:55:40.183" v="4050" actId="12084"/>
          <ac:spMkLst>
            <pc:docMk/>
            <pc:sldMk cId="871319315" sldId="289"/>
            <ac:spMk id="3" creationId="{0CC9F836-B9CA-41D8-A491-7B3D261094A8}"/>
          </ac:spMkLst>
        </pc:spChg>
        <pc:spChg chg="add mod">
          <ac:chgData name="Jennifer Thomson" userId="f47e08fd4dbc1750" providerId="LiveId" clId="{64146BA1-E873-4F53-A490-7634DE717BD2}" dt="2022-01-29T17:17:21.988" v="5026" actId="11529"/>
          <ac:spMkLst>
            <pc:docMk/>
            <pc:sldMk cId="871319315" sldId="289"/>
            <ac:spMk id="3" creationId="{8F76FD63-0FCA-4F17-8EB2-DF16B8CDAE94}"/>
          </ac:spMkLst>
        </pc:spChg>
        <pc:graphicFrameChg chg="add del mod modGraphic">
          <ac:chgData name="Jennifer Thomson" userId="f47e08fd4dbc1750" providerId="LiveId" clId="{64146BA1-E873-4F53-A490-7634DE717BD2}" dt="2022-01-29T17:17:21.988" v="5026" actId="11529"/>
          <ac:graphicFrameMkLst>
            <pc:docMk/>
            <pc:sldMk cId="871319315" sldId="289"/>
            <ac:graphicFrameMk id="4" creationId="{B33D9478-D034-40A2-9543-0E5E8EED0573}"/>
          </ac:graphicFrameMkLst>
        </pc:graphicFrameChg>
        <pc:picChg chg="add del mod">
          <ac:chgData name="Jennifer Thomson" userId="f47e08fd4dbc1750" providerId="LiveId" clId="{64146BA1-E873-4F53-A490-7634DE717BD2}" dt="2022-01-27T18:58:41.246" v="4057" actId="931"/>
          <ac:picMkLst>
            <pc:docMk/>
            <pc:sldMk cId="871319315" sldId="289"/>
            <ac:picMk id="6" creationId="{61BCD62D-5E3A-4A93-8711-DA4FA1B0219F}"/>
          </ac:picMkLst>
        </pc:picChg>
      </pc:sldChg>
      <pc:sldChg chg="modSp new del mod">
        <pc:chgData name="Jennifer Thomson" userId="f47e08fd4dbc1750" providerId="LiveId" clId="{64146BA1-E873-4F53-A490-7634DE717BD2}" dt="2022-01-27T23:19:41.762" v="4578" actId="2696"/>
        <pc:sldMkLst>
          <pc:docMk/>
          <pc:sldMk cId="2487430012" sldId="290"/>
        </pc:sldMkLst>
        <pc:spChg chg="mod">
          <ac:chgData name="Jennifer Thomson" userId="f47e08fd4dbc1750" providerId="LiveId" clId="{64146BA1-E873-4F53-A490-7634DE717BD2}" dt="2022-01-27T23:19:37.748" v="4577" actId="20577"/>
          <ac:spMkLst>
            <pc:docMk/>
            <pc:sldMk cId="2487430012" sldId="290"/>
            <ac:spMk id="2" creationId="{78F4D606-DF98-4608-9611-C20101E31306}"/>
          </ac:spMkLst>
        </pc:spChg>
      </pc:sldChg>
      <pc:sldChg chg="addSp delSp modSp new mod ord setBg setClrOvrMap">
        <pc:chgData name="Jennifer Thomson" userId="f47e08fd4dbc1750" providerId="LiveId" clId="{64146BA1-E873-4F53-A490-7634DE717BD2}" dt="2022-01-27T23:28:35.563" v="4801" actId="255"/>
        <pc:sldMkLst>
          <pc:docMk/>
          <pc:sldMk cId="2519657352" sldId="290"/>
        </pc:sldMkLst>
        <pc:spChg chg="mod">
          <ac:chgData name="Jennifer Thomson" userId="f47e08fd4dbc1750" providerId="LiveId" clId="{64146BA1-E873-4F53-A490-7634DE717BD2}" dt="2022-01-27T23:25:57.193" v="4757" actId="26606"/>
          <ac:spMkLst>
            <pc:docMk/>
            <pc:sldMk cId="2519657352" sldId="290"/>
            <ac:spMk id="2" creationId="{CBCF4187-134F-44E2-837C-1F633593D4AE}"/>
          </ac:spMkLst>
        </pc:spChg>
        <pc:spChg chg="del mod">
          <ac:chgData name="Jennifer Thomson" userId="f47e08fd4dbc1750" providerId="LiveId" clId="{64146BA1-E873-4F53-A490-7634DE717BD2}" dt="2022-01-27T23:21:31.250" v="4729" actId="26606"/>
          <ac:spMkLst>
            <pc:docMk/>
            <pc:sldMk cId="2519657352" sldId="290"/>
            <ac:spMk id="3" creationId="{AABB6977-5D3B-484E-A1F8-9203D43F68AC}"/>
          </ac:spMkLst>
        </pc:spChg>
        <pc:spChg chg="add del">
          <ac:chgData name="Jennifer Thomson" userId="f47e08fd4dbc1750" providerId="LiveId" clId="{64146BA1-E873-4F53-A490-7634DE717BD2}" dt="2022-01-27T23:22:12.110" v="4735" actId="26606"/>
          <ac:spMkLst>
            <pc:docMk/>
            <pc:sldMk cId="2519657352" sldId="290"/>
            <ac:spMk id="9" creationId="{C5278130-DFE0-457B-8698-88DF69019DDE}"/>
          </ac:spMkLst>
        </pc:spChg>
        <pc:spChg chg="add del">
          <ac:chgData name="Jennifer Thomson" userId="f47e08fd4dbc1750" providerId="LiveId" clId="{64146BA1-E873-4F53-A490-7634DE717BD2}" dt="2022-01-27T23:22:12.110" v="4735" actId="26606"/>
          <ac:spMkLst>
            <pc:docMk/>
            <pc:sldMk cId="2519657352" sldId="290"/>
            <ac:spMk id="11" creationId="{2F99531B-1681-4D6E-BECB-18325B33A618}"/>
          </ac:spMkLst>
        </pc:spChg>
        <pc:spChg chg="add del">
          <ac:chgData name="Jennifer Thomson" userId="f47e08fd4dbc1750" providerId="LiveId" clId="{64146BA1-E873-4F53-A490-7634DE717BD2}" dt="2022-01-27T23:22:12.110" v="4735" actId="26606"/>
          <ac:spMkLst>
            <pc:docMk/>
            <pc:sldMk cId="2519657352" sldId="290"/>
            <ac:spMk id="13" creationId="{20344094-430A-400B-804B-910E696A1A90}"/>
          </ac:spMkLst>
        </pc:spChg>
        <pc:spChg chg="add del">
          <ac:chgData name="Jennifer Thomson" userId="f47e08fd4dbc1750" providerId="LiveId" clId="{64146BA1-E873-4F53-A490-7634DE717BD2}" dt="2022-01-27T23:22:12.110" v="4735" actId="26606"/>
          <ac:spMkLst>
            <pc:docMk/>
            <pc:sldMk cId="2519657352" sldId="290"/>
            <ac:spMk id="15" creationId="{453C67DF-7782-4E57-AB9B-F1B4811AD8FE}"/>
          </ac:spMkLst>
        </pc:spChg>
        <pc:spChg chg="add del">
          <ac:chgData name="Jennifer Thomson" userId="f47e08fd4dbc1750" providerId="LiveId" clId="{64146BA1-E873-4F53-A490-7634DE717BD2}" dt="2022-01-27T23:22:12.047" v="4734" actId="26606"/>
          <ac:spMkLst>
            <pc:docMk/>
            <pc:sldMk cId="2519657352" sldId="290"/>
            <ac:spMk id="24" creationId="{C5E6CFF1-2F42-4E10-9A97-F116F46F53FE}"/>
          </ac:spMkLst>
        </pc:spChg>
        <pc:spChg chg="add del">
          <ac:chgData name="Jennifer Thomson" userId="f47e08fd4dbc1750" providerId="LiveId" clId="{64146BA1-E873-4F53-A490-7634DE717BD2}" dt="2022-01-27T23:25:57.193" v="4757" actId="26606"/>
          <ac:spMkLst>
            <pc:docMk/>
            <pc:sldMk cId="2519657352" sldId="290"/>
            <ac:spMk id="28" creationId="{F13C74B1-5B17-4795-BED0-7140497B445A}"/>
          </ac:spMkLst>
        </pc:spChg>
        <pc:spChg chg="add del mod">
          <ac:chgData name="Jennifer Thomson" userId="f47e08fd4dbc1750" providerId="LiveId" clId="{64146BA1-E873-4F53-A490-7634DE717BD2}" dt="2022-01-27T23:26:26.088" v="4760" actId="208"/>
          <ac:spMkLst>
            <pc:docMk/>
            <pc:sldMk cId="2519657352" sldId="290"/>
            <ac:spMk id="29" creationId="{D4974D33-8DC5-464E-8C6D-BE58F0669C17}"/>
          </ac:spMkLst>
        </pc:spChg>
        <pc:spChg chg="add del">
          <ac:chgData name="Jennifer Thomson" userId="f47e08fd4dbc1750" providerId="LiveId" clId="{64146BA1-E873-4F53-A490-7634DE717BD2}" dt="2022-01-27T23:23:47.341" v="4744" actId="26606"/>
          <ac:spMkLst>
            <pc:docMk/>
            <pc:sldMk cId="2519657352" sldId="290"/>
            <ac:spMk id="34" creationId="{79BB35BC-D5C2-4C8B-A22A-A71E6191913B}"/>
          </ac:spMkLst>
        </pc:spChg>
        <pc:graphicFrameChg chg="add mod ord modGraphic">
          <ac:chgData name="Jennifer Thomson" userId="f47e08fd4dbc1750" providerId="LiveId" clId="{64146BA1-E873-4F53-A490-7634DE717BD2}" dt="2022-01-27T23:28:35.563" v="4801" actId="255"/>
          <ac:graphicFrameMkLst>
            <pc:docMk/>
            <pc:sldMk cId="2519657352" sldId="290"/>
            <ac:graphicFrameMk id="5" creationId="{3BED0D31-2A94-4060-A4DF-C699419787C8}"/>
          </ac:graphicFrameMkLst>
        </pc:graphicFrameChg>
        <pc:picChg chg="add mod ord">
          <ac:chgData name="Jennifer Thomson" userId="f47e08fd4dbc1750" providerId="LiveId" clId="{64146BA1-E873-4F53-A490-7634DE717BD2}" dt="2022-01-27T23:25:57.193" v="4757" actId="26606"/>
          <ac:picMkLst>
            <pc:docMk/>
            <pc:sldMk cId="2519657352" sldId="290"/>
            <ac:picMk id="6" creationId="{1118D6A3-0C7D-4A10-9B81-53DD9E77A692}"/>
          </ac:picMkLst>
        </pc:picChg>
        <pc:picChg chg="add del mod">
          <ac:chgData name="Jennifer Thomson" userId="f47e08fd4dbc1750" providerId="LiveId" clId="{64146BA1-E873-4F53-A490-7634DE717BD2}" dt="2022-01-27T23:25:55.312" v="4755" actId="931"/>
          <ac:picMkLst>
            <pc:docMk/>
            <pc:sldMk cId="2519657352" sldId="290"/>
            <ac:picMk id="8" creationId="{81FAFD22-652D-44CF-9399-F37219E7A51E}"/>
          </ac:picMkLst>
        </pc:picChg>
        <pc:cxnChg chg="add del">
          <ac:chgData name="Jennifer Thomson" userId="f47e08fd4dbc1750" providerId="LiveId" clId="{64146BA1-E873-4F53-A490-7634DE717BD2}" dt="2022-01-27T23:22:12.110" v="4735" actId="26606"/>
          <ac:cxnSpMkLst>
            <pc:docMk/>
            <pc:sldMk cId="2519657352" sldId="290"/>
            <ac:cxnSpMk id="17" creationId="{B03A5AE3-BD30-455C-842B-7626C8BEF097}"/>
          </ac:cxnSpMkLst>
        </pc:cxnChg>
        <pc:cxnChg chg="add del">
          <ac:chgData name="Jennifer Thomson" userId="f47e08fd4dbc1750" providerId="LiveId" clId="{64146BA1-E873-4F53-A490-7634DE717BD2}" dt="2022-01-27T23:22:12.110" v="4735" actId="26606"/>
          <ac:cxnSpMkLst>
            <pc:docMk/>
            <pc:sldMk cId="2519657352" sldId="290"/>
            <ac:cxnSpMk id="19" creationId="{2DBECAA5-1F2D-470D-875C-8F2C2CA3E54B}"/>
          </ac:cxnSpMkLst>
        </pc:cxnChg>
        <pc:cxnChg chg="add del">
          <ac:chgData name="Jennifer Thomson" userId="f47e08fd4dbc1750" providerId="LiveId" clId="{64146BA1-E873-4F53-A490-7634DE717BD2}" dt="2022-01-27T23:22:12.047" v="4734" actId="26606"/>
          <ac:cxnSpMkLst>
            <pc:docMk/>
            <pc:sldMk cId="2519657352" sldId="290"/>
            <ac:cxnSpMk id="26" creationId="{67182200-4859-4C8D-BCBB-55B245C28BA3}"/>
          </ac:cxnSpMkLst>
        </pc:cxnChg>
      </pc:sldChg>
      <pc:sldChg chg="addSp delSp modSp new mod setBg">
        <pc:chgData name="Jennifer Thomson" userId="f47e08fd4dbc1750" providerId="LiveId" clId="{64146BA1-E873-4F53-A490-7634DE717BD2}" dt="2022-01-31T12:13:52.883" v="5488" actId="20577"/>
        <pc:sldMkLst>
          <pc:docMk/>
          <pc:sldMk cId="2114224850" sldId="291"/>
        </pc:sldMkLst>
        <pc:spChg chg="mod">
          <ac:chgData name="Jennifer Thomson" userId="f47e08fd4dbc1750" providerId="LiveId" clId="{64146BA1-E873-4F53-A490-7634DE717BD2}" dt="2022-01-29T17:15:26.810" v="4998" actId="26606"/>
          <ac:spMkLst>
            <pc:docMk/>
            <pc:sldMk cId="2114224850" sldId="291"/>
            <ac:spMk id="2" creationId="{CCC69642-3100-4159-845A-EB042DFD3E5B}"/>
          </ac:spMkLst>
        </pc:spChg>
        <pc:spChg chg="mod">
          <ac:chgData name="Jennifer Thomson" userId="f47e08fd4dbc1750" providerId="LiveId" clId="{64146BA1-E873-4F53-A490-7634DE717BD2}" dt="2022-01-31T12:13:52.883" v="5488" actId="20577"/>
          <ac:spMkLst>
            <pc:docMk/>
            <pc:sldMk cId="2114224850" sldId="291"/>
            <ac:spMk id="3" creationId="{49DA53AA-9DD1-41C1-8A78-A288D0D8B055}"/>
          </ac:spMkLst>
        </pc:spChg>
        <pc:spChg chg="add del">
          <ac:chgData name="Jennifer Thomson" userId="f47e08fd4dbc1750" providerId="LiveId" clId="{64146BA1-E873-4F53-A490-7634DE717BD2}" dt="2022-01-29T17:15:26.747" v="4997" actId="26606"/>
          <ac:spMkLst>
            <pc:docMk/>
            <pc:sldMk cId="2114224850" sldId="291"/>
            <ac:spMk id="8" creationId="{8B646C36-EEEC-4D52-8E8E-206F4CD8A3DA}"/>
          </ac:spMkLst>
        </pc:spChg>
        <pc:spChg chg="add del">
          <ac:chgData name="Jennifer Thomson" userId="f47e08fd4dbc1750" providerId="LiveId" clId="{64146BA1-E873-4F53-A490-7634DE717BD2}" dt="2022-01-29T17:15:26.747" v="4997" actId="26606"/>
          <ac:spMkLst>
            <pc:docMk/>
            <pc:sldMk cId="2114224850" sldId="291"/>
            <ac:spMk id="14" creationId="{D649D88F-3460-4C52-888E-001C62B26EE5}"/>
          </ac:spMkLst>
        </pc:spChg>
        <pc:spChg chg="add del">
          <ac:chgData name="Jennifer Thomson" userId="f47e08fd4dbc1750" providerId="LiveId" clId="{64146BA1-E873-4F53-A490-7634DE717BD2}" dt="2022-01-29T17:15:26.747" v="4997" actId="26606"/>
          <ac:spMkLst>
            <pc:docMk/>
            <pc:sldMk cId="2114224850" sldId="291"/>
            <ac:spMk id="16" creationId="{A2B5CBEA-F125-49B6-8335-227C325B112B}"/>
          </ac:spMkLst>
        </pc:spChg>
        <pc:spChg chg="add del">
          <ac:chgData name="Jennifer Thomson" userId="f47e08fd4dbc1750" providerId="LiveId" clId="{64146BA1-E873-4F53-A490-7634DE717BD2}" dt="2022-01-29T17:15:26.747" v="4997" actId="26606"/>
          <ac:spMkLst>
            <pc:docMk/>
            <pc:sldMk cId="2114224850" sldId="291"/>
            <ac:spMk id="18" creationId="{217DD14E-3BC7-413D-B4AB-B92EED2F57C5}"/>
          </ac:spMkLst>
        </pc:spChg>
        <pc:spChg chg="add del">
          <ac:chgData name="Jennifer Thomson" userId="f47e08fd4dbc1750" providerId="LiveId" clId="{64146BA1-E873-4F53-A490-7634DE717BD2}" dt="2022-01-29T17:15:26.747" v="4997" actId="26606"/>
          <ac:spMkLst>
            <pc:docMk/>
            <pc:sldMk cId="2114224850" sldId="291"/>
            <ac:spMk id="20" creationId="{4FB204DF-284E-45F6-A017-79A4DF57BCCB}"/>
          </ac:spMkLst>
        </pc:spChg>
        <pc:spChg chg="add del">
          <ac:chgData name="Jennifer Thomson" userId="f47e08fd4dbc1750" providerId="LiveId" clId="{64146BA1-E873-4F53-A490-7634DE717BD2}" dt="2022-01-29T17:15:26.747" v="4997" actId="26606"/>
          <ac:spMkLst>
            <pc:docMk/>
            <pc:sldMk cId="2114224850" sldId="291"/>
            <ac:spMk id="22" creationId="{6908275D-177E-42F2-8887-134AFE8B70CC}"/>
          </ac:spMkLst>
        </pc:spChg>
        <pc:spChg chg="add del">
          <ac:chgData name="Jennifer Thomson" userId="f47e08fd4dbc1750" providerId="LiveId" clId="{64146BA1-E873-4F53-A490-7634DE717BD2}" dt="2022-01-29T17:15:26.747" v="4997" actId="26606"/>
          <ac:spMkLst>
            <pc:docMk/>
            <pc:sldMk cId="2114224850" sldId="291"/>
            <ac:spMk id="24" creationId="{4D1A5E71-B6B6-486A-8CDC-C7ABD9B903F6}"/>
          </ac:spMkLst>
        </pc:spChg>
        <pc:spChg chg="add del">
          <ac:chgData name="Jennifer Thomson" userId="f47e08fd4dbc1750" providerId="LiveId" clId="{64146BA1-E873-4F53-A490-7634DE717BD2}" dt="2022-01-29T17:15:26.747" v="4997" actId="26606"/>
          <ac:spMkLst>
            <pc:docMk/>
            <pc:sldMk cId="2114224850" sldId="291"/>
            <ac:spMk id="26" creationId="{E32B36D4-0C87-4882-A12C-18A91DBAE28D}"/>
          </ac:spMkLst>
        </pc:spChg>
        <pc:spChg chg="add">
          <ac:chgData name="Jennifer Thomson" userId="f47e08fd4dbc1750" providerId="LiveId" clId="{64146BA1-E873-4F53-A490-7634DE717BD2}" dt="2022-01-29T17:15:26.810" v="4998" actId="26606"/>
          <ac:spMkLst>
            <pc:docMk/>
            <pc:sldMk cId="2114224850" sldId="291"/>
            <ac:spMk id="35" creationId="{C7D023E4-8DE1-436E-9847-ED6A4B4B04FD}"/>
          </ac:spMkLst>
        </pc:spChg>
        <pc:spChg chg="mod">
          <ac:chgData name="Jennifer Thomson" userId="f47e08fd4dbc1750" providerId="LiveId" clId="{64146BA1-E873-4F53-A490-7634DE717BD2}" dt="2022-01-29T17:16:02.104" v="5001" actId="207"/>
          <ac:spMkLst>
            <pc:docMk/>
            <pc:sldMk cId="2114224850" sldId="291"/>
            <ac:spMk id="37" creationId="{54F87DBC-E43C-4CE4-A8C5-61E3D68194AA}"/>
          </ac:spMkLst>
        </pc:spChg>
        <pc:spChg chg="mod">
          <ac:chgData name="Jennifer Thomson" userId="f47e08fd4dbc1750" providerId="LiveId" clId="{64146BA1-E873-4F53-A490-7634DE717BD2}" dt="2022-01-29T17:15:58.160" v="5000" actId="207"/>
          <ac:spMkLst>
            <pc:docMk/>
            <pc:sldMk cId="2114224850" sldId="291"/>
            <ac:spMk id="38" creationId="{CD39A88A-7F84-4ACA-877B-E28BC26CD8FD}"/>
          </ac:spMkLst>
        </pc:spChg>
        <pc:grpChg chg="add del">
          <ac:chgData name="Jennifer Thomson" userId="f47e08fd4dbc1750" providerId="LiveId" clId="{64146BA1-E873-4F53-A490-7634DE717BD2}" dt="2022-01-29T17:15:26.747" v="4997" actId="26606"/>
          <ac:grpSpMkLst>
            <pc:docMk/>
            <pc:sldMk cId="2114224850" sldId="291"/>
            <ac:grpSpMk id="10" creationId="{E7E9D86A-D513-48F9-851A-5F3725E80003}"/>
          </ac:grpSpMkLst>
        </pc:grpChg>
        <pc:grpChg chg="add del">
          <ac:chgData name="Jennifer Thomson" userId="f47e08fd4dbc1750" providerId="LiveId" clId="{64146BA1-E873-4F53-A490-7634DE717BD2}" dt="2022-01-29T17:15:26.747" v="4997" actId="26606"/>
          <ac:grpSpMkLst>
            <pc:docMk/>
            <pc:sldMk cId="2114224850" sldId="291"/>
            <ac:grpSpMk id="28" creationId="{FB9739EB-7F66-433D-841F-AB3CD18700B7}"/>
          </ac:grpSpMkLst>
        </pc:grpChg>
        <pc:grpChg chg="add">
          <ac:chgData name="Jennifer Thomson" userId="f47e08fd4dbc1750" providerId="LiveId" clId="{64146BA1-E873-4F53-A490-7634DE717BD2}" dt="2022-01-29T17:15:26.810" v="4998" actId="26606"/>
          <ac:grpSpMkLst>
            <pc:docMk/>
            <pc:sldMk cId="2114224850" sldId="291"/>
            <ac:grpSpMk id="36" creationId="{1FEC590B-3306-47E9-BD67-97F3F76169A4}"/>
          </ac:grpSpMkLst>
        </pc:grpChg>
        <pc:grpChg chg="add">
          <ac:chgData name="Jennifer Thomson" userId="f47e08fd4dbc1750" providerId="LiveId" clId="{64146BA1-E873-4F53-A490-7634DE717BD2}" dt="2022-01-29T17:15:26.810" v="4998" actId="26606"/>
          <ac:grpSpMkLst>
            <pc:docMk/>
            <pc:sldMk cId="2114224850" sldId="291"/>
            <ac:grpSpMk id="39" creationId="{A47AAF5E-1692-48C9-98FB-6432BF0BC4F7}"/>
          </ac:grpSpMkLst>
        </pc:grpChg>
      </pc:sldChg>
      <pc:sldChg chg="new del">
        <pc:chgData name="Jennifer Thomson" userId="f47e08fd4dbc1750" providerId="LiveId" clId="{64146BA1-E873-4F53-A490-7634DE717BD2}" dt="2022-01-29T17:16:33.879" v="5004" actId="2696"/>
        <pc:sldMkLst>
          <pc:docMk/>
          <pc:sldMk cId="2147780707" sldId="292"/>
        </pc:sldMkLst>
      </pc:sldChg>
      <pc:sldChg chg="addSp delSp modSp new add del mod">
        <pc:chgData name="Jennifer Thomson" userId="f47e08fd4dbc1750" providerId="LiveId" clId="{64146BA1-E873-4F53-A490-7634DE717BD2}" dt="2022-01-29T17:24:27.084" v="5144" actId="2696"/>
        <pc:sldMkLst>
          <pc:docMk/>
          <pc:sldMk cId="260140824" sldId="293"/>
        </pc:sldMkLst>
        <pc:spChg chg="mod">
          <ac:chgData name="Jennifer Thomson" userId="f47e08fd4dbc1750" providerId="LiveId" clId="{64146BA1-E873-4F53-A490-7634DE717BD2}" dt="2022-01-29T17:21:42.697" v="5109" actId="1076"/>
          <ac:spMkLst>
            <pc:docMk/>
            <pc:sldMk cId="260140824" sldId="293"/>
            <ac:spMk id="2" creationId="{76DA40FF-EFF3-4D6D-B3A9-7C5A3BB0F7D8}"/>
          </ac:spMkLst>
        </pc:spChg>
        <pc:spChg chg="mod">
          <ac:chgData name="Jennifer Thomson" userId="f47e08fd4dbc1750" providerId="LiveId" clId="{64146BA1-E873-4F53-A490-7634DE717BD2}" dt="2022-01-29T17:21:40.967" v="5108" actId="12"/>
          <ac:spMkLst>
            <pc:docMk/>
            <pc:sldMk cId="260140824" sldId="293"/>
            <ac:spMk id="3" creationId="{E6D4A05C-AAA0-4ED1-9949-9F61D995450F}"/>
          </ac:spMkLst>
        </pc:spChg>
        <pc:spChg chg="add del mod">
          <ac:chgData name="Jennifer Thomson" userId="f47e08fd4dbc1750" providerId="LiveId" clId="{64146BA1-E873-4F53-A490-7634DE717BD2}" dt="2022-01-29T17:20:32.219" v="5091" actId="12"/>
          <ac:spMkLst>
            <pc:docMk/>
            <pc:sldMk cId="260140824" sldId="293"/>
            <ac:spMk id="4" creationId="{7D4A4F78-383B-4476-BB85-E7985618D285}"/>
          </ac:spMkLst>
        </pc:spChg>
        <pc:graphicFrameChg chg="add del mod">
          <ac:chgData name="Jennifer Thomson" userId="f47e08fd4dbc1750" providerId="LiveId" clId="{64146BA1-E873-4F53-A490-7634DE717BD2}" dt="2022-01-29T17:17:09.487" v="5025"/>
          <ac:graphicFrameMkLst>
            <pc:docMk/>
            <pc:sldMk cId="260140824" sldId="293"/>
            <ac:graphicFrameMk id="5" creationId="{1FD4E726-9147-4F3D-94FA-F82127D3BB11}"/>
          </ac:graphicFrameMkLst>
        </pc:graphicFrameChg>
        <pc:picChg chg="add mod">
          <ac:chgData name="Jennifer Thomson" userId="f47e08fd4dbc1750" providerId="LiveId" clId="{64146BA1-E873-4F53-A490-7634DE717BD2}" dt="2022-01-29T17:21:10.498" v="5100" actId="1076"/>
          <ac:picMkLst>
            <pc:docMk/>
            <pc:sldMk cId="260140824" sldId="293"/>
            <ac:picMk id="7" creationId="{4E79DDD9-094F-4023-AE6D-61270709A367}"/>
          </ac:picMkLst>
        </pc:picChg>
        <pc:picChg chg="add del mod">
          <ac:chgData name="Jennifer Thomson" userId="f47e08fd4dbc1750" providerId="LiveId" clId="{64146BA1-E873-4F53-A490-7634DE717BD2}" dt="2022-01-29T17:18:13.023" v="5052" actId="478"/>
          <ac:picMkLst>
            <pc:docMk/>
            <pc:sldMk cId="260140824" sldId="293"/>
            <ac:picMk id="9" creationId="{49A12A2A-4C99-4602-B878-15FE4155D481}"/>
          </ac:picMkLst>
        </pc:picChg>
        <pc:picChg chg="add mod">
          <ac:chgData name="Jennifer Thomson" userId="f47e08fd4dbc1750" providerId="LiveId" clId="{64146BA1-E873-4F53-A490-7634DE717BD2}" dt="2022-01-29T17:21:07.631" v="5099" actId="1076"/>
          <ac:picMkLst>
            <pc:docMk/>
            <pc:sldMk cId="260140824" sldId="293"/>
            <ac:picMk id="11" creationId="{92AB8981-AE03-4C59-BE96-CC1C6A597AD2}"/>
          </ac:picMkLst>
        </pc:picChg>
        <pc:picChg chg="add mod">
          <ac:chgData name="Jennifer Thomson" userId="f47e08fd4dbc1750" providerId="LiveId" clId="{64146BA1-E873-4F53-A490-7634DE717BD2}" dt="2022-01-29T17:21:17.356" v="5102" actId="1076"/>
          <ac:picMkLst>
            <pc:docMk/>
            <pc:sldMk cId="260140824" sldId="293"/>
            <ac:picMk id="13" creationId="{F106BE2D-9E72-42DD-90A9-582B93A1A464}"/>
          </ac:picMkLst>
        </pc:picChg>
        <pc:picChg chg="add mod">
          <ac:chgData name="Jennifer Thomson" userId="f47e08fd4dbc1750" providerId="LiveId" clId="{64146BA1-E873-4F53-A490-7634DE717BD2}" dt="2022-01-29T17:21:28.627" v="5106" actId="1076"/>
          <ac:picMkLst>
            <pc:docMk/>
            <pc:sldMk cId="260140824" sldId="293"/>
            <ac:picMk id="15" creationId="{C443FBCE-BCDE-4133-A322-1E6667773908}"/>
          </ac:picMkLst>
        </pc:picChg>
        <pc:picChg chg="add mod">
          <ac:chgData name="Jennifer Thomson" userId="f47e08fd4dbc1750" providerId="LiveId" clId="{64146BA1-E873-4F53-A490-7634DE717BD2}" dt="2022-01-29T17:21:33.220" v="5107" actId="1076"/>
          <ac:picMkLst>
            <pc:docMk/>
            <pc:sldMk cId="260140824" sldId="293"/>
            <ac:picMk id="17" creationId="{63A1126C-6FA1-4070-88C8-08192CCD9A99}"/>
          </ac:picMkLst>
        </pc:picChg>
      </pc:sldChg>
      <pc:sldChg chg="new del">
        <pc:chgData name="Jennifer Thomson" userId="f47e08fd4dbc1750" providerId="LiveId" clId="{64146BA1-E873-4F53-A490-7634DE717BD2}" dt="2022-01-29T17:22:21.175" v="5112" actId="2696"/>
        <pc:sldMkLst>
          <pc:docMk/>
          <pc:sldMk cId="2479825653" sldId="294"/>
        </pc:sldMkLst>
      </pc:sldChg>
      <pc:sldChg chg="addSp delSp modSp new mod setBg setClrOvrMap">
        <pc:chgData name="Jennifer Thomson" userId="f47e08fd4dbc1750" providerId="LiveId" clId="{64146BA1-E873-4F53-A490-7634DE717BD2}" dt="2022-02-03T16:37:41.971" v="8751" actId="20577"/>
        <pc:sldMkLst>
          <pc:docMk/>
          <pc:sldMk cId="2838698916" sldId="295"/>
        </pc:sldMkLst>
        <pc:spChg chg="mod ord">
          <ac:chgData name="Jennifer Thomson" userId="f47e08fd4dbc1750" providerId="LiveId" clId="{64146BA1-E873-4F53-A490-7634DE717BD2}" dt="2022-02-03T12:12:42.284" v="8560" actId="1076"/>
          <ac:spMkLst>
            <pc:docMk/>
            <pc:sldMk cId="2838698916" sldId="295"/>
            <ac:spMk id="2" creationId="{7C75F48E-4757-4A6E-9A5C-D3657373D7AB}"/>
          </ac:spMkLst>
        </pc:spChg>
        <pc:spChg chg="add mod ord">
          <ac:chgData name="Jennifer Thomson" userId="f47e08fd4dbc1750" providerId="LiveId" clId="{64146BA1-E873-4F53-A490-7634DE717BD2}" dt="2022-02-03T16:37:41.971" v="8751" actId="20577"/>
          <ac:spMkLst>
            <pc:docMk/>
            <pc:sldMk cId="2838698916" sldId="295"/>
            <ac:spMk id="3" creationId="{9F406AED-4EAC-412F-9BB3-84538CB295EC}"/>
          </ac:spMkLst>
        </pc:spChg>
        <pc:spChg chg="add del">
          <ac:chgData name="Jennifer Thomson" userId="f47e08fd4dbc1750" providerId="LiveId" clId="{64146BA1-E873-4F53-A490-7634DE717BD2}" dt="2022-01-29T17:25:25.609" v="5153" actId="26606"/>
          <ac:spMkLst>
            <pc:docMk/>
            <pc:sldMk cId="2838698916" sldId="295"/>
            <ac:spMk id="18" creationId="{AB902CB9-C7DC-4673-B7D5-F22DCF0EC54E}"/>
          </ac:spMkLst>
        </pc:spChg>
        <pc:spChg chg="add del">
          <ac:chgData name="Jennifer Thomson" userId="f47e08fd4dbc1750" providerId="LiveId" clId="{64146BA1-E873-4F53-A490-7634DE717BD2}" dt="2022-01-29T17:24:55.214" v="5150" actId="26606"/>
          <ac:spMkLst>
            <pc:docMk/>
            <pc:sldMk cId="2838698916" sldId="295"/>
            <ac:spMk id="23" creationId="{07977D39-626F-40D7-B00F-16E02602DD5A}"/>
          </ac:spMkLst>
        </pc:spChg>
        <pc:spChg chg="add del">
          <ac:chgData name="Jennifer Thomson" userId="f47e08fd4dbc1750" providerId="LiveId" clId="{64146BA1-E873-4F53-A490-7634DE717BD2}" dt="2022-01-29T17:24:55.214" v="5150" actId="26606"/>
          <ac:spMkLst>
            <pc:docMk/>
            <pc:sldMk cId="2838698916" sldId="295"/>
            <ac:spMk id="25" creationId="{B905CDE4-B751-4B3E-B625-6E59F8903414}"/>
          </ac:spMkLst>
        </pc:spChg>
        <pc:spChg chg="add del">
          <ac:chgData name="Jennifer Thomson" userId="f47e08fd4dbc1750" providerId="LiveId" clId="{64146BA1-E873-4F53-A490-7634DE717BD2}" dt="2022-01-29T17:24:55.214" v="5150" actId="26606"/>
          <ac:spMkLst>
            <pc:docMk/>
            <pc:sldMk cId="2838698916" sldId="295"/>
            <ac:spMk id="27" creationId="{08108C16-F4C0-44AA-999D-17BD39219B24}"/>
          </ac:spMkLst>
        </pc:spChg>
        <pc:spChg chg="add del">
          <ac:chgData name="Jennifer Thomson" userId="f47e08fd4dbc1750" providerId="LiveId" clId="{64146BA1-E873-4F53-A490-7634DE717BD2}" dt="2022-01-29T17:24:55.214" v="5150" actId="26606"/>
          <ac:spMkLst>
            <pc:docMk/>
            <pc:sldMk cId="2838698916" sldId="295"/>
            <ac:spMk id="29" creationId="{CDC29AC1-2821-4FCC-B597-88DAF39C36FE}"/>
          </ac:spMkLst>
        </pc:spChg>
        <pc:spChg chg="add del">
          <ac:chgData name="Jennifer Thomson" userId="f47e08fd4dbc1750" providerId="LiveId" clId="{64146BA1-E873-4F53-A490-7634DE717BD2}" dt="2022-01-29T17:24:55.214" v="5150" actId="26606"/>
          <ac:spMkLst>
            <pc:docMk/>
            <pc:sldMk cId="2838698916" sldId="295"/>
            <ac:spMk id="31" creationId="{C8F10CB3-3B5E-4C7A-98CF-B87454DDFA39}"/>
          </ac:spMkLst>
        </pc:spChg>
        <pc:spChg chg="add del">
          <ac:chgData name="Jennifer Thomson" userId="f47e08fd4dbc1750" providerId="LiveId" clId="{64146BA1-E873-4F53-A490-7634DE717BD2}" dt="2022-01-29T17:25:25.609" v="5152" actId="26606"/>
          <ac:spMkLst>
            <pc:docMk/>
            <pc:sldMk cId="2838698916" sldId="295"/>
            <ac:spMk id="34" creationId="{891401DC-7AF6-42FA-BE31-CF773B6C8B2E}"/>
          </ac:spMkLst>
        </pc:spChg>
        <pc:spChg chg="add del">
          <ac:chgData name="Jennifer Thomson" userId="f47e08fd4dbc1750" providerId="LiveId" clId="{64146BA1-E873-4F53-A490-7634DE717BD2}" dt="2022-01-29T17:25:25.609" v="5152" actId="26606"/>
          <ac:spMkLst>
            <pc:docMk/>
            <pc:sldMk cId="2838698916" sldId="295"/>
            <ac:spMk id="35" creationId="{2B7203F0-D9CB-4774-B9D4-B3AB625DFBAD}"/>
          </ac:spMkLst>
        </pc:spChg>
        <pc:spChg chg="add del">
          <ac:chgData name="Jennifer Thomson" userId="f47e08fd4dbc1750" providerId="LiveId" clId="{64146BA1-E873-4F53-A490-7634DE717BD2}" dt="2022-01-29T17:26:52.517" v="5166" actId="26606"/>
          <ac:spMkLst>
            <pc:docMk/>
            <pc:sldMk cId="2838698916" sldId="295"/>
            <ac:spMk id="40" creationId="{AB902CB9-C7DC-4673-B7D5-F22DCF0EC54E}"/>
          </ac:spMkLst>
        </pc:spChg>
        <pc:spChg chg="add del">
          <ac:chgData name="Jennifer Thomson" userId="f47e08fd4dbc1750" providerId="LiveId" clId="{64146BA1-E873-4F53-A490-7634DE717BD2}" dt="2022-01-29T17:27:23.264" v="5168" actId="26606"/>
          <ac:spMkLst>
            <pc:docMk/>
            <pc:sldMk cId="2838698916" sldId="295"/>
            <ac:spMk id="42" creationId="{AB902CB9-C7DC-4673-B7D5-F22DCF0EC54E}"/>
          </ac:spMkLst>
        </pc:spChg>
        <pc:spChg chg="add del">
          <ac:chgData name="Jennifer Thomson" userId="f47e08fd4dbc1750" providerId="LiveId" clId="{64146BA1-E873-4F53-A490-7634DE717BD2}" dt="2022-01-29T17:26:20.759" v="5164" actId="26606"/>
          <ac:spMkLst>
            <pc:docMk/>
            <pc:sldMk cId="2838698916" sldId="295"/>
            <ac:spMk id="45" creationId="{AB902CB9-C7DC-4673-B7D5-F22DCF0EC54E}"/>
          </ac:spMkLst>
        </pc:spChg>
        <pc:spChg chg="add del">
          <ac:chgData name="Jennifer Thomson" userId="f47e08fd4dbc1750" providerId="LiveId" clId="{64146BA1-E873-4F53-A490-7634DE717BD2}" dt="2022-01-29T17:28:37.349" v="5182" actId="26606"/>
          <ac:spMkLst>
            <pc:docMk/>
            <pc:sldMk cId="2838698916" sldId="295"/>
            <ac:spMk id="47" creationId="{5CB593EA-2F98-479F-B4C4-F366571FA64D}"/>
          </ac:spMkLst>
        </pc:spChg>
        <pc:spChg chg="add del">
          <ac:chgData name="Jennifer Thomson" userId="f47e08fd4dbc1750" providerId="LiveId" clId="{64146BA1-E873-4F53-A490-7634DE717BD2}" dt="2022-01-29T17:28:37.349" v="5182" actId="26606"/>
          <ac:spMkLst>
            <pc:docMk/>
            <pc:sldMk cId="2838698916" sldId="295"/>
            <ac:spMk id="49" creationId="{39BEB6D0-9E4E-4221-93D1-74ABECEE9EFC}"/>
          </ac:spMkLst>
        </pc:spChg>
        <pc:spChg chg="add del">
          <ac:chgData name="Jennifer Thomson" userId="f47e08fd4dbc1750" providerId="LiveId" clId="{64146BA1-E873-4F53-A490-7634DE717BD2}" dt="2022-01-29T17:28:37.349" v="5181" actId="26606"/>
          <ac:spMkLst>
            <pc:docMk/>
            <pc:sldMk cId="2838698916" sldId="295"/>
            <ac:spMk id="54" creationId="{AB902CB9-C7DC-4673-B7D5-F22DCF0EC54E}"/>
          </ac:spMkLst>
        </pc:spChg>
        <pc:spChg chg="add mod">
          <ac:chgData name="Jennifer Thomson" userId="f47e08fd4dbc1750" providerId="LiveId" clId="{64146BA1-E873-4F53-A490-7634DE717BD2}" dt="2022-01-29T17:38:05.992" v="5227" actId="207"/>
          <ac:spMkLst>
            <pc:docMk/>
            <pc:sldMk cId="2838698916" sldId="295"/>
            <ac:spMk id="56" creationId="{2B7203F0-D9CB-4774-B9D4-B3AB625DFBAD}"/>
          </ac:spMkLst>
        </pc:spChg>
        <pc:spChg chg="add">
          <ac:chgData name="Jennifer Thomson" userId="f47e08fd4dbc1750" providerId="LiveId" clId="{64146BA1-E873-4F53-A490-7634DE717BD2}" dt="2022-01-29T17:28:37.349" v="5182" actId="26606"/>
          <ac:spMkLst>
            <pc:docMk/>
            <pc:sldMk cId="2838698916" sldId="295"/>
            <ac:spMk id="57" creationId="{891401DC-7AF6-42FA-BE31-CF773B6C8B2E}"/>
          </ac:spMkLst>
        </pc:spChg>
        <pc:picChg chg="add mod ord">
          <ac:chgData name="Jennifer Thomson" userId="f47e08fd4dbc1750" providerId="LiveId" clId="{64146BA1-E873-4F53-A490-7634DE717BD2}" dt="2022-01-31T12:23:12.456" v="5495"/>
          <ac:picMkLst>
            <pc:docMk/>
            <pc:sldMk cId="2838698916" sldId="295"/>
            <ac:picMk id="5" creationId="{72168E11-623D-4985-9C3B-9E74AC514B14}"/>
          </ac:picMkLst>
        </pc:picChg>
        <pc:picChg chg="add mod ord">
          <ac:chgData name="Jennifer Thomson" userId="f47e08fd4dbc1750" providerId="LiveId" clId="{64146BA1-E873-4F53-A490-7634DE717BD2}" dt="2022-01-31T12:22:13.180" v="5491"/>
          <ac:picMkLst>
            <pc:docMk/>
            <pc:sldMk cId="2838698916" sldId="295"/>
            <ac:picMk id="7" creationId="{EB86365A-0AF9-4226-94DB-194DF50D40E8}"/>
          </ac:picMkLst>
        </pc:picChg>
        <pc:picChg chg="add mod ord">
          <ac:chgData name="Jennifer Thomson" userId="f47e08fd4dbc1750" providerId="LiveId" clId="{64146BA1-E873-4F53-A490-7634DE717BD2}" dt="2022-01-31T12:22:26.202" v="5492"/>
          <ac:picMkLst>
            <pc:docMk/>
            <pc:sldMk cId="2838698916" sldId="295"/>
            <ac:picMk id="9" creationId="{AC757303-BF53-48A4-B4D2-32005A0E8508}"/>
          </ac:picMkLst>
        </pc:picChg>
        <pc:picChg chg="add mod ord">
          <ac:chgData name="Jennifer Thomson" userId="f47e08fd4dbc1750" providerId="LiveId" clId="{64146BA1-E873-4F53-A490-7634DE717BD2}" dt="2022-01-31T12:22:42.374" v="5493"/>
          <ac:picMkLst>
            <pc:docMk/>
            <pc:sldMk cId="2838698916" sldId="295"/>
            <ac:picMk id="11" creationId="{AFF00EEC-687B-40AE-9C5B-E2A769AA2996}"/>
          </ac:picMkLst>
        </pc:picChg>
        <pc:picChg chg="add mod ord">
          <ac:chgData name="Jennifer Thomson" userId="f47e08fd4dbc1750" providerId="LiveId" clId="{64146BA1-E873-4F53-A490-7634DE717BD2}" dt="2022-01-31T12:22:54.139" v="5494"/>
          <ac:picMkLst>
            <pc:docMk/>
            <pc:sldMk cId="2838698916" sldId="295"/>
            <ac:picMk id="13" creationId="{68707E46-B26D-4503-ABC0-68EA2D300941}"/>
          </ac:picMkLst>
        </pc:picChg>
        <pc:cxnChg chg="add del">
          <ac:chgData name="Jennifer Thomson" userId="f47e08fd4dbc1750" providerId="LiveId" clId="{64146BA1-E873-4F53-A490-7634DE717BD2}" dt="2022-01-29T17:25:25.609" v="5152" actId="26606"/>
          <ac:cxnSpMkLst>
            <pc:docMk/>
            <pc:sldMk cId="2838698916" sldId="295"/>
            <ac:cxnSpMk id="33" creationId="{43C9CCA8-3CEC-4CD0-A624-A701C612511D}"/>
          </ac:cxnSpMkLst>
        </pc:cxnChg>
        <pc:cxnChg chg="add del">
          <ac:chgData name="Jennifer Thomson" userId="f47e08fd4dbc1750" providerId="LiveId" clId="{64146BA1-E873-4F53-A490-7634DE717BD2}" dt="2022-01-29T17:25:25.609" v="5152" actId="26606"/>
          <ac:cxnSpMkLst>
            <pc:docMk/>
            <pc:sldMk cId="2838698916" sldId="295"/>
            <ac:cxnSpMk id="36" creationId="{A88CB8AF-5631-45C6-BFEC-971C4D6E5836}"/>
          </ac:cxnSpMkLst>
        </pc:cxnChg>
        <pc:cxnChg chg="add del">
          <ac:chgData name="Jennifer Thomson" userId="f47e08fd4dbc1750" providerId="LiveId" clId="{64146BA1-E873-4F53-A490-7634DE717BD2}" dt="2022-01-29T17:25:25.609" v="5152" actId="26606"/>
          <ac:cxnSpMkLst>
            <pc:docMk/>
            <pc:sldMk cId="2838698916" sldId="295"/>
            <ac:cxnSpMk id="37" creationId="{9F2EA1AF-73AB-4FCB-B4EE-0E42E7250F64}"/>
          </ac:cxnSpMkLst>
        </pc:cxnChg>
        <pc:cxnChg chg="add del">
          <ac:chgData name="Jennifer Thomson" userId="f47e08fd4dbc1750" providerId="LiveId" clId="{64146BA1-E873-4F53-A490-7634DE717BD2}" dt="2022-01-29T17:25:25.609" v="5152" actId="26606"/>
          <ac:cxnSpMkLst>
            <pc:docMk/>
            <pc:sldMk cId="2838698916" sldId="295"/>
            <ac:cxnSpMk id="38" creationId="{65A18FBF-6157-4210-BEF2-9A6C31FA89AD}"/>
          </ac:cxnSpMkLst>
        </pc:cxnChg>
        <pc:cxnChg chg="add mod">
          <ac:chgData name="Jennifer Thomson" userId="f47e08fd4dbc1750" providerId="LiveId" clId="{64146BA1-E873-4F53-A490-7634DE717BD2}" dt="2022-01-29T17:30:07.437" v="5194" actId="208"/>
          <ac:cxnSpMkLst>
            <pc:docMk/>
            <pc:sldMk cId="2838698916" sldId="295"/>
            <ac:cxnSpMk id="58" creationId="{A88CB8AF-5631-45C6-BFEC-971C4D6E5836}"/>
          </ac:cxnSpMkLst>
        </pc:cxnChg>
        <pc:cxnChg chg="add mod">
          <ac:chgData name="Jennifer Thomson" userId="f47e08fd4dbc1750" providerId="LiveId" clId="{64146BA1-E873-4F53-A490-7634DE717BD2}" dt="2022-01-29T17:30:12.558" v="5195" actId="208"/>
          <ac:cxnSpMkLst>
            <pc:docMk/>
            <pc:sldMk cId="2838698916" sldId="295"/>
            <ac:cxnSpMk id="60" creationId="{9F2EA1AF-73AB-4FCB-B4EE-0E42E7250F64}"/>
          </ac:cxnSpMkLst>
        </pc:cxnChg>
        <pc:cxnChg chg="add mod">
          <ac:chgData name="Jennifer Thomson" userId="f47e08fd4dbc1750" providerId="LiveId" clId="{64146BA1-E873-4F53-A490-7634DE717BD2}" dt="2022-01-29T17:29:58.274" v="5191" actId="208"/>
          <ac:cxnSpMkLst>
            <pc:docMk/>
            <pc:sldMk cId="2838698916" sldId="295"/>
            <ac:cxnSpMk id="62" creationId="{65A18FBF-6157-4210-BEF2-9A6C31FA89AD}"/>
          </ac:cxnSpMkLst>
        </pc:cxnChg>
        <pc:cxnChg chg="add mod">
          <ac:chgData name="Jennifer Thomson" userId="f47e08fd4dbc1750" providerId="LiveId" clId="{64146BA1-E873-4F53-A490-7634DE717BD2}" dt="2022-01-29T17:30:15.470" v="5196" actId="208"/>
          <ac:cxnSpMkLst>
            <pc:docMk/>
            <pc:sldMk cId="2838698916" sldId="295"/>
            <ac:cxnSpMk id="64" creationId="{43C9CCA8-3CEC-4CD0-A624-A701C612511D}"/>
          </ac:cxnSpMkLst>
        </pc:cxnChg>
      </pc:sldChg>
      <pc:sldChg chg="addSp delSp modSp add del mod setBg">
        <pc:chgData name="Jennifer Thomson" userId="f47e08fd4dbc1750" providerId="LiveId" clId="{64146BA1-E873-4F53-A490-7634DE717BD2}" dt="2022-02-02T12:23:54.942" v="7395" actId="2696"/>
        <pc:sldMkLst>
          <pc:docMk/>
          <pc:sldMk cId="1259865949" sldId="296"/>
        </pc:sldMkLst>
        <pc:spChg chg="mod">
          <ac:chgData name="Jennifer Thomson" userId="f47e08fd4dbc1750" providerId="LiveId" clId="{64146BA1-E873-4F53-A490-7634DE717BD2}" dt="2022-02-02T12:18:39.210" v="7285" actId="26606"/>
          <ac:spMkLst>
            <pc:docMk/>
            <pc:sldMk cId="1259865949" sldId="296"/>
            <ac:spMk id="2" creationId="{A148EF4B-F3A0-4E88-9095-1F48CF0D5452}"/>
          </ac:spMkLst>
        </pc:spChg>
        <pc:spChg chg="del">
          <ac:chgData name="Jennifer Thomson" userId="f47e08fd4dbc1750" providerId="LiveId" clId="{64146BA1-E873-4F53-A490-7634DE717BD2}" dt="2022-02-02T12:00:39.428" v="7043" actId="478"/>
          <ac:spMkLst>
            <pc:docMk/>
            <pc:sldMk cId="1259865949" sldId="296"/>
            <ac:spMk id="3" creationId="{36A00DC3-953A-4A4E-B921-50DB78630F64}"/>
          </ac:spMkLst>
        </pc:spChg>
        <pc:spChg chg="del">
          <ac:chgData name="Jennifer Thomson" userId="f47e08fd4dbc1750" providerId="LiveId" clId="{64146BA1-E873-4F53-A490-7634DE717BD2}" dt="2022-02-02T12:00:35.718" v="7042" actId="478"/>
          <ac:spMkLst>
            <pc:docMk/>
            <pc:sldMk cId="1259865949" sldId="296"/>
            <ac:spMk id="4" creationId="{D8ED180E-A5E6-421D-AD0F-CA8EB08312A2}"/>
          </ac:spMkLst>
        </pc:spChg>
        <pc:spChg chg="add del mod">
          <ac:chgData name="Jennifer Thomson" userId="f47e08fd4dbc1750" providerId="LiveId" clId="{64146BA1-E873-4F53-A490-7634DE717BD2}" dt="2022-02-02T12:12:18.724" v="7167" actId="12084"/>
          <ac:spMkLst>
            <pc:docMk/>
            <pc:sldMk cId="1259865949" sldId="296"/>
            <ac:spMk id="6" creationId="{5FA50079-5F1E-4567-B8AD-C1423D31B27C}"/>
          </ac:spMkLst>
        </pc:spChg>
        <pc:spChg chg="add del mod">
          <ac:chgData name="Jennifer Thomson" userId="f47e08fd4dbc1750" providerId="LiveId" clId="{64146BA1-E873-4F53-A490-7634DE717BD2}" dt="2022-02-02T12:17:36.571" v="7265" actId="11529"/>
          <ac:spMkLst>
            <pc:docMk/>
            <pc:sldMk cId="1259865949" sldId="296"/>
            <ac:spMk id="9" creationId="{966547C3-CD4E-45C2-8A25-F7B2526D4D0E}"/>
          </ac:spMkLst>
        </pc:spChg>
        <pc:spChg chg="add del mod">
          <ac:chgData name="Jennifer Thomson" userId="f47e08fd4dbc1750" providerId="LiveId" clId="{64146BA1-E873-4F53-A490-7634DE717BD2}" dt="2022-02-02T12:18:39.210" v="7285" actId="26606"/>
          <ac:spMkLst>
            <pc:docMk/>
            <pc:sldMk cId="1259865949" sldId="296"/>
            <ac:spMk id="10" creationId="{105845FA-AA04-4C65-B5D5-F1EFE50069E2}"/>
          </ac:spMkLst>
        </pc:spChg>
        <pc:spChg chg="add del">
          <ac:chgData name="Jennifer Thomson" userId="f47e08fd4dbc1750" providerId="LiveId" clId="{64146BA1-E873-4F53-A490-7634DE717BD2}" dt="2022-02-02T12:18:39.210" v="7285" actId="26606"/>
          <ac:spMkLst>
            <pc:docMk/>
            <pc:sldMk cId="1259865949" sldId="296"/>
            <ac:spMk id="11" creationId="{327D73B4-9F5C-4A64-A179-51B9500CB8B5}"/>
          </ac:spMkLst>
        </pc:spChg>
        <pc:spChg chg="add del">
          <ac:chgData name="Jennifer Thomson" userId="f47e08fd4dbc1750" providerId="LiveId" clId="{64146BA1-E873-4F53-A490-7634DE717BD2}" dt="2022-02-02T12:18:39.210" v="7285" actId="26606"/>
          <ac:spMkLst>
            <pc:docMk/>
            <pc:sldMk cId="1259865949" sldId="296"/>
            <ac:spMk id="13" creationId="{C1F06963-6374-4B48-844F-071A9BAAAE02}"/>
          </ac:spMkLst>
        </pc:spChg>
        <pc:spChg chg="add del">
          <ac:chgData name="Jennifer Thomson" userId="f47e08fd4dbc1750" providerId="LiveId" clId="{64146BA1-E873-4F53-A490-7634DE717BD2}" dt="2022-02-02T12:18:39.210" v="7285" actId="26606"/>
          <ac:spMkLst>
            <pc:docMk/>
            <pc:sldMk cId="1259865949" sldId="296"/>
            <ac:spMk id="15" creationId="{6CB927A4-E432-4310-9CD5-E89FF5063179}"/>
          </ac:spMkLst>
        </pc:spChg>
        <pc:spChg chg="add del">
          <ac:chgData name="Jennifer Thomson" userId="f47e08fd4dbc1750" providerId="LiveId" clId="{64146BA1-E873-4F53-A490-7634DE717BD2}" dt="2022-02-02T12:18:39.210" v="7285" actId="26606"/>
          <ac:spMkLst>
            <pc:docMk/>
            <pc:sldMk cId="1259865949" sldId="296"/>
            <ac:spMk id="17" creationId="{1453BF6C-B012-48B7-B4E8-6D7AC7C27D02}"/>
          </ac:spMkLst>
        </pc:spChg>
        <pc:spChg chg="add del">
          <ac:chgData name="Jennifer Thomson" userId="f47e08fd4dbc1750" providerId="LiveId" clId="{64146BA1-E873-4F53-A490-7634DE717BD2}" dt="2022-02-02T12:18:39.210" v="7285" actId="26606"/>
          <ac:spMkLst>
            <pc:docMk/>
            <pc:sldMk cId="1259865949" sldId="296"/>
            <ac:spMk id="19" creationId="{E3020543-B24B-4EC4-8FFC-8DD88EEA91A8}"/>
          </ac:spMkLst>
        </pc:spChg>
        <pc:spChg chg="add">
          <ac:chgData name="Jennifer Thomson" userId="f47e08fd4dbc1750" providerId="LiveId" clId="{64146BA1-E873-4F53-A490-7634DE717BD2}" dt="2022-02-02T12:18:39.210" v="7285" actId="26606"/>
          <ac:spMkLst>
            <pc:docMk/>
            <pc:sldMk cId="1259865949" sldId="296"/>
            <ac:spMk id="27" creationId="{5C8908E2-EE49-44D2-9428-A28D2312A8D5}"/>
          </ac:spMkLst>
        </pc:spChg>
        <pc:spChg chg="add">
          <ac:chgData name="Jennifer Thomson" userId="f47e08fd4dbc1750" providerId="LiveId" clId="{64146BA1-E873-4F53-A490-7634DE717BD2}" dt="2022-02-02T12:18:39.210" v="7285" actId="26606"/>
          <ac:spMkLst>
            <pc:docMk/>
            <pc:sldMk cId="1259865949" sldId="296"/>
            <ac:spMk id="33" creationId="{7449A6C7-D15F-4AA5-BFA5-71A404B47016}"/>
          </ac:spMkLst>
        </pc:spChg>
        <pc:spChg chg="add">
          <ac:chgData name="Jennifer Thomson" userId="f47e08fd4dbc1750" providerId="LiveId" clId="{64146BA1-E873-4F53-A490-7634DE717BD2}" dt="2022-02-02T12:18:39.210" v="7285" actId="26606"/>
          <ac:spMkLst>
            <pc:docMk/>
            <pc:sldMk cId="1259865949" sldId="296"/>
            <ac:spMk id="35" creationId="{ED888B23-07FA-482A-96DF-47E31AF1A603}"/>
          </ac:spMkLst>
        </pc:spChg>
        <pc:grpChg chg="add del">
          <ac:chgData name="Jennifer Thomson" userId="f47e08fd4dbc1750" providerId="LiveId" clId="{64146BA1-E873-4F53-A490-7634DE717BD2}" dt="2022-02-02T12:19:21.592" v="7286" actId="478"/>
          <ac:grpSpMkLst>
            <pc:docMk/>
            <pc:sldMk cId="1259865949" sldId="296"/>
            <ac:grpSpMk id="29" creationId="{05314994-6337-4875-8CF5-652CAFE8342C}"/>
          </ac:grpSpMkLst>
        </pc:grpChg>
        <pc:graphicFrameChg chg="add del mod">
          <ac:chgData name="Jennifer Thomson" userId="f47e08fd4dbc1750" providerId="LiveId" clId="{64146BA1-E873-4F53-A490-7634DE717BD2}" dt="2022-02-02T12:11:01.201" v="7163" actId="12084"/>
          <ac:graphicFrameMkLst>
            <pc:docMk/>
            <pc:sldMk cId="1259865949" sldId="296"/>
            <ac:graphicFrameMk id="7" creationId="{6204479D-C2F8-43D2-B031-CF182990D9FB}"/>
          </ac:graphicFrameMkLst>
        </pc:graphicFrameChg>
        <pc:graphicFrameChg chg="add del mod">
          <ac:chgData name="Jennifer Thomson" userId="f47e08fd4dbc1750" providerId="LiveId" clId="{64146BA1-E873-4F53-A490-7634DE717BD2}" dt="2022-02-02T12:18:10.033" v="7266" actId="11529"/>
          <ac:graphicFrameMkLst>
            <pc:docMk/>
            <pc:sldMk cId="1259865949" sldId="296"/>
            <ac:graphicFrameMk id="8" creationId="{84C06ECB-62B7-4C28-94E2-52F560BF2ABD}"/>
          </ac:graphicFrameMkLst>
        </pc:graphicFrameChg>
        <pc:graphicFrameChg chg="del">
          <ac:chgData name="Jennifer Thomson" userId="f47e08fd4dbc1750" providerId="LiveId" clId="{64146BA1-E873-4F53-A490-7634DE717BD2}" dt="2022-02-02T12:07:16.154" v="7114" actId="478"/>
          <ac:graphicFrameMkLst>
            <pc:docMk/>
            <pc:sldMk cId="1259865949" sldId="296"/>
            <ac:graphicFrameMk id="23" creationId="{6F3B558A-7F3F-4090-B7F1-83C9FD80B2E5}"/>
          </ac:graphicFrameMkLst>
        </pc:graphicFrameChg>
        <pc:graphicFrameChg chg="add">
          <ac:chgData name="Jennifer Thomson" userId="f47e08fd4dbc1750" providerId="LiveId" clId="{64146BA1-E873-4F53-A490-7634DE717BD2}" dt="2022-02-02T12:18:39.210" v="7285" actId="26606"/>
          <ac:graphicFrameMkLst>
            <pc:docMk/>
            <pc:sldMk cId="1259865949" sldId="296"/>
            <ac:graphicFrameMk id="24" creationId="{92B448B1-4D43-4B40-B1E1-B1C90D0DC408}"/>
          </ac:graphicFrameMkLst>
        </pc:graphicFrameChg>
        <pc:cxnChg chg="add del">
          <ac:chgData name="Jennifer Thomson" userId="f47e08fd4dbc1750" providerId="LiveId" clId="{64146BA1-E873-4F53-A490-7634DE717BD2}" dt="2022-02-02T12:18:39.210" v="7285" actId="26606"/>
          <ac:cxnSpMkLst>
            <pc:docMk/>
            <pc:sldMk cId="1259865949" sldId="296"/>
            <ac:cxnSpMk id="21" creationId="{C49DA8F6-BCC1-4447-B54C-57856834B94B}"/>
          </ac:cxnSpMkLst>
        </pc:cxnChg>
      </pc:sldChg>
      <pc:sldChg chg="modSp new del mod">
        <pc:chgData name="Jennifer Thomson" userId="f47e08fd4dbc1750" providerId="LiveId" clId="{64146BA1-E873-4F53-A490-7634DE717BD2}" dt="2022-02-02T11:49:26.363" v="6080" actId="680"/>
        <pc:sldMkLst>
          <pc:docMk/>
          <pc:sldMk cId="1821175583" sldId="296"/>
        </pc:sldMkLst>
        <pc:spChg chg="mod">
          <ac:chgData name="Jennifer Thomson" userId="f47e08fd4dbc1750" providerId="LiveId" clId="{64146BA1-E873-4F53-A490-7634DE717BD2}" dt="2022-02-02T11:49:24.841" v="6078" actId="1076"/>
          <ac:spMkLst>
            <pc:docMk/>
            <pc:sldMk cId="1821175583" sldId="296"/>
            <ac:spMk id="3" creationId="{5E554045-29DD-42B1-B370-6F6A73C9649A}"/>
          </ac:spMkLst>
        </pc:spChg>
      </pc:sldChg>
      <pc:sldChg chg="addSp delSp modSp add del mod ord">
        <pc:chgData name="Jennifer Thomson" userId="f47e08fd4dbc1750" providerId="LiveId" clId="{64146BA1-E873-4F53-A490-7634DE717BD2}" dt="2022-01-31T12:33:14.551" v="5695" actId="2696"/>
        <pc:sldMkLst>
          <pc:docMk/>
          <pc:sldMk cId="4183972300" sldId="296"/>
        </pc:sldMkLst>
        <pc:spChg chg="mod">
          <ac:chgData name="Jennifer Thomson" userId="f47e08fd4dbc1750" providerId="LiveId" clId="{64146BA1-E873-4F53-A490-7634DE717BD2}" dt="2022-01-31T12:33:04.380" v="5692" actId="20577"/>
          <ac:spMkLst>
            <pc:docMk/>
            <pc:sldMk cId="4183972300" sldId="296"/>
            <ac:spMk id="2" creationId="{A148EF4B-F3A0-4E88-9095-1F48CF0D5452}"/>
          </ac:spMkLst>
        </pc:spChg>
        <pc:spChg chg="add del mod">
          <ac:chgData name="Jennifer Thomson" userId="f47e08fd4dbc1750" providerId="LiveId" clId="{64146BA1-E873-4F53-A490-7634DE717BD2}" dt="2022-01-31T12:33:03.165" v="5687" actId="20577"/>
          <ac:spMkLst>
            <pc:docMk/>
            <pc:sldMk cId="4183972300" sldId="296"/>
            <ac:spMk id="3" creationId="{36A00DC3-953A-4A4E-B921-50DB78630F64}"/>
          </ac:spMkLst>
        </pc:spChg>
        <pc:spChg chg="add del mod">
          <ac:chgData name="Jennifer Thomson" userId="f47e08fd4dbc1750" providerId="LiveId" clId="{64146BA1-E873-4F53-A490-7634DE717BD2}" dt="2022-01-31T12:33:03.649" v="5690" actId="1076"/>
          <ac:spMkLst>
            <pc:docMk/>
            <pc:sldMk cId="4183972300" sldId="296"/>
            <ac:spMk id="4" creationId="{D8ED180E-A5E6-421D-AD0F-CA8EB08312A2}"/>
          </ac:spMkLst>
        </pc:spChg>
        <pc:spChg chg="add del mod">
          <ac:chgData name="Jennifer Thomson" userId="f47e08fd4dbc1750" providerId="LiveId" clId="{64146BA1-E873-4F53-A490-7634DE717BD2}" dt="2022-01-31T12:33:04.548" v="5693" actId="478"/>
          <ac:spMkLst>
            <pc:docMk/>
            <pc:sldMk cId="4183972300" sldId="296"/>
            <ac:spMk id="6" creationId="{CB3002CE-C4A2-4530-AB57-0AB10590B8CC}"/>
          </ac:spMkLst>
        </pc:spChg>
        <pc:graphicFrameChg chg="add del">
          <ac:chgData name="Jennifer Thomson" userId="f47e08fd4dbc1750" providerId="LiveId" clId="{64146BA1-E873-4F53-A490-7634DE717BD2}" dt="2022-01-31T12:33:04.548" v="5693" actId="478"/>
          <ac:graphicFrameMkLst>
            <pc:docMk/>
            <pc:sldMk cId="4183972300" sldId="296"/>
            <ac:graphicFrameMk id="23" creationId="{6F3B558A-7F3F-4090-B7F1-83C9FD80B2E5}"/>
          </ac:graphicFrameMkLst>
        </pc:graphicFrameChg>
      </pc:sldChg>
      <pc:sldChg chg="addSp delSp modSp new del mod setBg modClrScheme chgLayout">
        <pc:chgData name="Jennifer Thomson" userId="f47e08fd4dbc1750" providerId="LiveId" clId="{64146BA1-E873-4F53-A490-7634DE717BD2}" dt="2022-02-02T12:40:15.714" v="7490" actId="2696"/>
        <pc:sldMkLst>
          <pc:docMk/>
          <pc:sldMk cId="923515332" sldId="297"/>
        </pc:sldMkLst>
        <pc:spChg chg="del mod ord">
          <ac:chgData name="Jennifer Thomson" userId="f47e08fd4dbc1750" providerId="LiveId" clId="{64146BA1-E873-4F53-A490-7634DE717BD2}" dt="2022-02-02T12:21:04.435" v="7291" actId="700"/>
          <ac:spMkLst>
            <pc:docMk/>
            <pc:sldMk cId="923515332" sldId="297"/>
            <ac:spMk id="2" creationId="{27DE6EB4-3F91-4E37-B048-5B236CFBA7C5}"/>
          </ac:spMkLst>
        </pc:spChg>
        <pc:spChg chg="del mod ord">
          <ac:chgData name="Jennifer Thomson" userId="f47e08fd4dbc1750" providerId="LiveId" clId="{64146BA1-E873-4F53-A490-7634DE717BD2}" dt="2022-02-02T12:21:04.435" v="7291" actId="700"/>
          <ac:spMkLst>
            <pc:docMk/>
            <pc:sldMk cId="923515332" sldId="297"/>
            <ac:spMk id="3" creationId="{4B74E8FC-7406-4EE8-A962-7E77A0096139}"/>
          </ac:spMkLst>
        </pc:spChg>
        <pc:spChg chg="del">
          <ac:chgData name="Jennifer Thomson" userId="f47e08fd4dbc1750" providerId="LiveId" clId="{64146BA1-E873-4F53-A490-7634DE717BD2}" dt="2022-02-02T12:21:04.435" v="7291" actId="700"/>
          <ac:spMkLst>
            <pc:docMk/>
            <pc:sldMk cId="923515332" sldId="297"/>
            <ac:spMk id="4" creationId="{D042717F-6EF2-47C9-8335-7C0C138286F3}"/>
          </ac:spMkLst>
        </pc:spChg>
        <pc:spChg chg="add mod ord">
          <ac:chgData name="Jennifer Thomson" userId="f47e08fd4dbc1750" providerId="LiveId" clId="{64146BA1-E873-4F53-A490-7634DE717BD2}" dt="2022-02-02T12:30:16.155" v="7400" actId="26606"/>
          <ac:spMkLst>
            <pc:docMk/>
            <pc:sldMk cId="923515332" sldId="297"/>
            <ac:spMk id="5" creationId="{8A8785E3-B877-4377-8153-3AED4917BF30}"/>
          </ac:spMkLst>
        </pc:spChg>
        <pc:spChg chg="add mod ord">
          <ac:chgData name="Jennifer Thomson" userId="f47e08fd4dbc1750" providerId="LiveId" clId="{64146BA1-E873-4F53-A490-7634DE717BD2}" dt="2022-02-02T12:30:16.155" v="7400" actId="26606"/>
          <ac:spMkLst>
            <pc:docMk/>
            <pc:sldMk cId="923515332" sldId="297"/>
            <ac:spMk id="6" creationId="{F9599BFB-A86C-4798-BE92-C9C835F9E8E6}"/>
          </ac:spMkLst>
        </pc:spChg>
        <pc:spChg chg="add del">
          <ac:chgData name="Jennifer Thomson" userId="f47e08fd4dbc1750" providerId="LiveId" clId="{64146BA1-E873-4F53-A490-7634DE717BD2}" dt="2022-02-02T12:30:16.139" v="7399" actId="26606"/>
          <ac:spMkLst>
            <pc:docMk/>
            <pc:sldMk cId="923515332" sldId="297"/>
            <ac:spMk id="27" creationId="{FF9B822F-893E-44C8-963C-64F50ACECBB2}"/>
          </ac:spMkLst>
        </pc:spChg>
        <pc:spChg chg="add del">
          <ac:chgData name="Jennifer Thomson" userId="f47e08fd4dbc1750" providerId="LiveId" clId="{64146BA1-E873-4F53-A490-7634DE717BD2}" dt="2022-02-02T12:30:16.139" v="7399" actId="26606"/>
          <ac:spMkLst>
            <pc:docMk/>
            <pc:sldMk cId="923515332" sldId="297"/>
            <ac:spMk id="29" creationId="{EBF87945-A001-489F-9D9B-7D9435F0B9CA}"/>
          </ac:spMkLst>
        </pc:spChg>
        <pc:spChg chg="add">
          <ac:chgData name="Jennifer Thomson" userId="f47e08fd4dbc1750" providerId="LiveId" clId="{64146BA1-E873-4F53-A490-7634DE717BD2}" dt="2022-02-02T12:30:16.155" v="7400" actId="26606"/>
          <ac:spMkLst>
            <pc:docMk/>
            <pc:sldMk cId="923515332" sldId="297"/>
            <ac:spMk id="31" creationId="{5E39A796-BE83-48B1-B33F-35C4A32AAB57}"/>
          </ac:spMkLst>
        </pc:spChg>
        <pc:spChg chg="add">
          <ac:chgData name="Jennifer Thomson" userId="f47e08fd4dbc1750" providerId="LiveId" clId="{64146BA1-E873-4F53-A490-7634DE717BD2}" dt="2022-02-02T12:30:16.155" v="7400" actId="26606"/>
          <ac:spMkLst>
            <pc:docMk/>
            <pc:sldMk cId="923515332" sldId="297"/>
            <ac:spMk id="32" creationId="{72F84B47-E267-4194-8194-831DB7B5547F}"/>
          </ac:spMkLst>
        </pc:spChg>
        <pc:picChg chg="add del mod">
          <ac:chgData name="Jennifer Thomson" userId="f47e08fd4dbc1750" providerId="LiveId" clId="{64146BA1-E873-4F53-A490-7634DE717BD2}" dt="2022-02-02T12:28:35.955" v="7396" actId="478"/>
          <ac:picMkLst>
            <pc:docMk/>
            <pc:sldMk cId="923515332" sldId="297"/>
            <ac:picMk id="8" creationId="{F7B9EC5D-3070-49E3-A5A2-3D17C177D7AF}"/>
          </ac:picMkLst>
        </pc:picChg>
        <pc:picChg chg="add del mod">
          <ac:chgData name="Jennifer Thomson" userId="f47e08fd4dbc1750" providerId="LiveId" clId="{64146BA1-E873-4F53-A490-7634DE717BD2}" dt="2022-02-02T12:28:35.955" v="7396" actId="478"/>
          <ac:picMkLst>
            <pc:docMk/>
            <pc:sldMk cId="923515332" sldId="297"/>
            <ac:picMk id="10" creationId="{357706CD-48D1-4A41-BBC9-3E03B1B41789}"/>
          </ac:picMkLst>
        </pc:picChg>
        <pc:picChg chg="add del mod">
          <ac:chgData name="Jennifer Thomson" userId="f47e08fd4dbc1750" providerId="LiveId" clId="{64146BA1-E873-4F53-A490-7634DE717BD2}" dt="2022-02-02T12:28:35.955" v="7396" actId="478"/>
          <ac:picMkLst>
            <pc:docMk/>
            <pc:sldMk cId="923515332" sldId="297"/>
            <ac:picMk id="12" creationId="{EA579CE9-4F1B-4626-86CB-3FE09ABD4DE1}"/>
          </ac:picMkLst>
        </pc:picChg>
        <pc:picChg chg="add del mod">
          <ac:chgData name="Jennifer Thomson" userId="f47e08fd4dbc1750" providerId="LiveId" clId="{64146BA1-E873-4F53-A490-7634DE717BD2}" dt="2022-02-02T12:28:35.955" v="7396" actId="478"/>
          <ac:picMkLst>
            <pc:docMk/>
            <pc:sldMk cId="923515332" sldId="297"/>
            <ac:picMk id="14" creationId="{414079BA-3995-4B54-B9D5-4249504BB203}"/>
          </ac:picMkLst>
        </pc:picChg>
        <pc:picChg chg="add del mod">
          <ac:chgData name="Jennifer Thomson" userId="f47e08fd4dbc1750" providerId="LiveId" clId="{64146BA1-E873-4F53-A490-7634DE717BD2}" dt="2022-02-02T12:28:35.955" v="7396" actId="478"/>
          <ac:picMkLst>
            <pc:docMk/>
            <pc:sldMk cId="923515332" sldId="297"/>
            <ac:picMk id="16" creationId="{A923BF34-25ED-4AEC-9ADE-4C4E8F461E1B}"/>
          </ac:picMkLst>
        </pc:picChg>
        <pc:picChg chg="add del mod">
          <ac:chgData name="Jennifer Thomson" userId="f47e08fd4dbc1750" providerId="LiveId" clId="{64146BA1-E873-4F53-A490-7634DE717BD2}" dt="2022-02-02T12:28:35.955" v="7396" actId="478"/>
          <ac:picMkLst>
            <pc:docMk/>
            <pc:sldMk cId="923515332" sldId="297"/>
            <ac:picMk id="18" creationId="{0ECF869D-B564-43AA-97D2-56F5740397DC}"/>
          </ac:picMkLst>
        </pc:picChg>
        <pc:picChg chg="add del mod">
          <ac:chgData name="Jennifer Thomson" userId="f47e08fd4dbc1750" providerId="LiveId" clId="{64146BA1-E873-4F53-A490-7634DE717BD2}" dt="2022-02-02T12:28:35.955" v="7396" actId="478"/>
          <ac:picMkLst>
            <pc:docMk/>
            <pc:sldMk cId="923515332" sldId="297"/>
            <ac:picMk id="20" creationId="{30150080-1244-4F11-8D4D-4D2957F0CE4B}"/>
          </ac:picMkLst>
        </pc:picChg>
        <pc:picChg chg="add mod">
          <ac:chgData name="Jennifer Thomson" userId="f47e08fd4dbc1750" providerId="LiveId" clId="{64146BA1-E873-4F53-A490-7634DE717BD2}" dt="2022-02-02T12:30:16.155" v="7400" actId="26606"/>
          <ac:picMkLst>
            <pc:docMk/>
            <pc:sldMk cId="923515332" sldId="297"/>
            <ac:picMk id="22" creationId="{6ACCF01D-0099-4859-A32B-2FAC93A96505}"/>
          </ac:picMkLst>
        </pc:picChg>
      </pc:sldChg>
      <pc:sldChg chg="new del">
        <pc:chgData name="Jennifer Thomson" userId="f47e08fd4dbc1750" providerId="LiveId" clId="{64146BA1-E873-4F53-A490-7634DE717BD2}" dt="2022-02-02T12:03:19.947" v="7064" actId="2696"/>
        <pc:sldMkLst>
          <pc:docMk/>
          <pc:sldMk cId="3350295809" sldId="297"/>
        </pc:sldMkLst>
      </pc:sldChg>
      <pc:sldChg chg="addSp delSp modSp new mod setBg modClrScheme chgLayout">
        <pc:chgData name="Jennifer Thomson" userId="f47e08fd4dbc1750" providerId="LiveId" clId="{64146BA1-E873-4F53-A490-7634DE717BD2}" dt="2022-02-02T12:40:05.053" v="7489" actId="113"/>
        <pc:sldMkLst>
          <pc:docMk/>
          <pc:sldMk cId="1735005290" sldId="298"/>
        </pc:sldMkLst>
        <pc:spChg chg="del mod ord">
          <ac:chgData name="Jennifer Thomson" userId="f47e08fd4dbc1750" providerId="LiveId" clId="{64146BA1-E873-4F53-A490-7634DE717BD2}" dt="2022-02-02T12:30:30.603" v="7402" actId="700"/>
          <ac:spMkLst>
            <pc:docMk/>
            <pc:sldMk cId="1735005290" sldId="298"/>
            <ac:spMk id="2" creationId="{43E23EE7-4BAB-47AB-AB16-0FA7F7FF1557}"/>
          </ac:spMkLst>
        </pc:spChg>
        <pc:spChg chg="del mod ord">
          <ac:chgData name="Jennifer Thomson" userId="f47e08fd4dbc1750" providerId="LiveId" clId="{64146BA1-E873-4F53-A490-7634DE717BD2}" dt="2022-02-02T12:30:30.603" v="7402" actId="700"/>
          <ac:spMkLst>
            <pc:docMk/>
            <pc:sldMk cId="1735005290" sldId="298"/>
            <ac:spMk id="3" creationId="{B2C5763C-6B26-4FC6-9879-2A2E8FA6F2D6}"/>
          </ac:spMkLst>
        </pc:spChg>
        <pc:spChg chg="add mod ord">
          <ac:chgData name="Jennifer Thomson" userId="f47e08fd4dbc1750" providerId="LiveId" clId="{64146BA1-E873-4F53-A490-7634DE717BD2}" dt="2022-02-02T12:32:42.508" v="7449" actId="26606"/>
          <ac:spMkLst>
            <pc:docMk/>
            <pc:sldMk cId="1735005290" sldId="298"/>
            <ac:spMk id="4" creationId="{0FDC5111-3B96-4839-BEA7-D67268E6ECCA}"/>
          </ac:spMkLst>
        </pc:spChg>
        <pc:spChg chg="add del mod ord">
          <ac:chgData name="Jennifer Thomson" userId="f47e08fd4dbc1750" providerId="LiveId" clId="{64146BA1-E873-4F53-A490-7634DE717BD2}" dt="2022-02-02T12:31:05.600" v="7442"/>
          <ac:spMkLst>
            <pc:docMk/>
            <pc:sldMk cId="1735005290" sldId="298"/>
            <ac:spMk id="5" creationId="{1359CE25-59C6-4966-B65D-706EB06BCE5B}"/>
          </ac:spMkLst>
        </pc:spChg>
        <pc:spChg chg="add del mod ord">
          <ac:chgData name="Jennifer Thomson" userId="f47e08fd4dbc1750" providerId="LiveId" clId="{64146BA1-E873-4F53-A490-7634DE717BD2}" dt="2022-02-02T12:33:25.200" v="7450" actId="12084"/>
          <ac:spMkLst>
            <pc:docMk/>
            <pc:sldMk cId="1735005290" sldId="298"/>
            <ac:spMk id="6" creationId="{4F361A07-F8D6-406A-BB7E-736E91182EB0}"/>
          </ac:spMkLst>
        </pc:spChg>
        <pc:spChg chg="add del mod">
          <ac:chgData name="Jennifer Thomson" userId="f47e08fd4dbc1750" providerId="LiveId" clId="{64146BA1-E873-4F53-A490-7634DE717BD2}" dt="2022-02-02T12:32:42.508" v="7449" actId="26606"/>
          <ac:spMkLst>
            <pc:docMk/>
            <pc:sldMk cId="1735005290" sldId="298"/>
            <ac:spMk id="12" creationId="{4038CB10-1F5C-4D54-9DF7-12586DE5B007}"/>
          </ac:spMkLst>
        </pc:spChg>
        <pc:spChg chg="add del mod">
          <ac:chgData name="Jennifer Thomson" userId="f47e08fd4dbc1750" providerId="LiveId" clId="{64146BA1-E873-4F53-A490-7634DE717BD2}" dt="2022-02-02T12:32:42.508" v="7449" actId="26606"/>
          <ac:spMkLst>
            <pc:docMk/>
            <pc:sldMk cId="1735005290" sldId="298"/>
            <ac:spMk id="14" creationId="{73ED6512-6858-4552-B699-9A97FE9A4EA2}"/>
          </ac:spMkLst>
        </pc:spChg>
        <pc:spChg chg="add del">
          <ac:chgData name="Jennifer Thomson" userId="f47e08fd4dbc1750" providerId="LiveId" clId="{64146BA1-E873-4F53-A490-7634DE717BD2}" dt="2022-02-02T12:32:42.508" v="7449" actId="26606"/>
          <ac:spMkLst>
            <pc:docMk/>
            <pc:sldMk cId="1735005290" sldId="298"/>
            <ac:spMk id="19" creationId="{73DE2CFE-42F2-48F0-8706-5264E012B10C}"/>
          </ac:spMkLst>
        </pc:spChg>
        <pc:graphicFrameChg chg="add mod modGraphic">
          <ac:chgData name="Jennifer Thomson" userId="f47e08fd4dbc1750" providerId="LiveId" clId="{64146BA1-E873-4F53-A490-7634DE717BD2}" dt="2022-02-02T12:40:05.053" v="7489" actId="113"/>
          <ac:graphicFrameMkLst>
            <pc:docMk/>
            <pc:sldMk cId="1735005290" sldId="298"/>
            <ac:graphicFrameMk id="8" creationId="{191662CC-9FBD-452A-9C9A-9C9B5FAE01CE}"/>
          </ac:graphicFrameMkLst>
        </pc:graphicFrameChg>
        <pc:picChg chg="add mod ord">
          <ac:chgData name="Jennifer Thomson" userId="f47e08fd4dbc1750" providerId="LiveId" clId="{64146BA1-E873-4F53-A490-7634DE717BD2}" dt="2022-02-02T12:32:42.508" v="7449" actId="26606"/>
          <ac:picMkLst>
            <pc:docMk/>
            <pc:sldMk cId="1735005290" sldId="298"/>
            <ac:picMk id="7" creationId="{5FD244C7-42BF-4BD4-9117-3D1EB5B0E3DC}"/>
          </ac:picMkLst>
        </pc:picChg>
      </pc:sldChg>
      <pc:sldChg chg="addSp delSp modSp new mod ord setBg setClrOvrMap">
        <pc:chgData name="Jennifer Thomson" userId="f47e08fd4dbc1750" providerId="LiveId" clId="{64146BA1-E873-4F53-A490-7634DE717BD2}" dt="2022-02-02T22:10:17.218" v="7945" actId="20577"/>
        <pc:sldMkLst>
          <pc:docMk/>
          <pc:sldMk cId="2091647681" sldId="299"/>
        </pc:sldMkLst>
        <pc:spChg chg="mod">
          <ac:chgData name="Jennifer Thomson" userId="f47e08fd4dbc1750" providerId="LiveId" clId="{64146BA1-E873-4F53-A490-7634DE717BD2}" dt="2022-02-02T17:45:26.761" v="7800" actId="20577"/>
          <ac:spMkLst>
            <pc:docMk/>
            <pc:sldMk cId="2091647681" sldId="299"/>
            <ac:spMk id="2" creationId="{C819D3B0-8BA3-41CB-A15F-A4E5E94E32C4}"/>
          </ac:spMkLst>
        </pc:spChg>
        <pc:spChg chg="mod">
          <ac:chgData name="Jennifer Thomson" userId="f47e08fd4dbc1750" providerId="LiveId" clId="{64146BA1-E873-4F53-A490-7634DE717BD2}" dt="2022-02-02T22:10:17.218" v="7945" actId="20577"/>
          <ac:spMkLst>
            <pc:docMk/>
            <pc:sldMk cId="2091647681" sldId="299"/>
            <ac:spMk id="3" creationId="{90AA89B8-A489-4DD8-B115-FC302E5998C2}"/>
          </ac:spMkLst>
        </pc:spChg>
        <pc:spChg chg="add del">
          <ac:chgData name="Jennifer Thomson" userId="f47e08fd4dbc1750" providerId="LiveId" clId="{64146BA1-E873-4F53-A490-7634DE717BD2}" dt="2022-02-02T15:06:59.154" v="7618" actId="26606"/>
          <ac:spMkLst>
            <pc:docMk/>
            <pc:sldMk cId="2091647681" sldId="299"/>
            <ac:spMk id="31" creationId="{64F9BF67-14D7-4F9D-A8E4-4BB8DE3512EE}"/>
          </ac:spMkLst>
        </pc:spChg>
        <pc:spChg chg="add del">
          <ac:chgData name="Jennifer Thomson" userId="f47e08fd4dbc1750" providerId="LiveId" clId="{64146BA1-E873-4F53-A490-7634DE717BD2}" dt="2022-02-02T15:07:55.636" v="7625" actId="26606"/>
          <ac:spMkLst>
            <pc:docMk/>
            <pc:sldMk cId="2091647681" sldId="299"/>
            <ac:spMk id="33" creationId="{4E65CDE2-194C-4A17-9E3C-017E8A8970E2}"/>
          </ac:spMkLst>
        </pc:spChg>
        <pc:spChg chg="add mod">
          <ac:chgData name="Jennifer Thomson" userId="f47e08fd4dbc1750" providerId="LiveId" clId="{64146BA1-E873-4F53-A490-7634DE717BD2}" dt="2022-02-02T17:56:17.726" v="7910" actId="207"/>
          <ac:spMkLst>
            <pc:docMk/>
            <pc:sldMk cId="2091647681" sldId="299"/>
            <ac:spMk id="38" creationId="{87A57295-2710-4920-B99A-4D1FA03A62BD}"/>
          </ac:spMkLst>
        </pc:spChg>
        <pc:spChg chg="add">
          <ac:chgData name="Jennifer Thomson" userId="f47e08fd4dbc1750" providerId="LiveId" clId="{64146BA1-E873-4F53-A490-7634DE717BD2}" dt="2022-02-02T15:07:55.636" v="7625" actId="26606"/>
          <ac:spMkLst>
            <pc:docMk/>
            <pc:sldMk cId="2091647681" sldId="299"/>
            <ac:spMk id="40" creationId="{78067929-4D33-4306-9E2F-67C49CDDB5DE}"/>
          </ac:spMkLst>
        </pc:spChg>
        <pc:grpChg chg="add del">
          <ac:chgData name="Jennifer Thomson" userId="f47e08fd4dbc1750" providerId="LiveId" clId="{64146BA1-E873-4F53-A490-7634DE717BD2}" dt="2022-02-02T15:06:59.154" v="7618" actId="26606"/>
          <ac:grpSpMkLst>
            <pc:docMk/>
            <pc:sldMk cId="2091647681" sldId="299"/>
            <ac:grpSpMk id="8" creationId="{DDAE397D-2F47-480F-95CA-D5EDB24333CB}"/>
          </ac:grpSpMkLst>
        </pc:grpChg>
        <pc:cxnChg chg="add del">
          <ac:chgData name="Jennifer Thomson" userId="f47e08fd4dbc1750" providerId="LiveId" clId="{64146BA1-E873-4F53-A490-7634DE717BD2}" dt="2022-02-02T15:07:55.636" v="7625" actId="26606"/>
          <ac:cxnSpMkLst>
            <pc:docMk/>
            <pc:sldMk cId="2091647681" sldId="299"/>
            <ac:cxnSpMk id="10" creationId="{F2AE495E-2AAF-4BC1-87A5-331009D82896}"/>
          </ac:cxnSpMkLst>
        </pc:cxnChg>
        <pc:cxnChg chg="add">
          <ac:chgData name="Jennifer Thomson" userId="f47e08fd4dbc1750" providerId="LiveId" clId="{64146BA1-E873-4F53-A490-7634DE717BD2}" dt="2022-02-02T15:07:55.636" v="7625" actId="26606"/>
          <ac:cxnSpMkLst>
            <pc:docMk/>
            <pc:sldMk cId="2091647681" sldId="299"/>
            <ac:cxnSpMk id="42" creationId="{2D72A2C9-F3CA-4216-8BAD-FA4C970C3C4E}"/>
          </ac:cxnSpMkLst>
        </pc:cxnChg>
      </pc:sldChg>
      <pc:sldChg chg="addSp delSp modSp new mod setBg setClrOvrMap">
        <pc:chgData name="Jennifer Thomson" userId="f47e08fd4dbc1750" providerId="LiveId" clId="{64146BA1-E873-4F53-A490-7634DE717BD2}" dt="2022-02-03T11:29:38.640" v="8113" actId="790"/>
        <pc:sldMkLst>
          <pc:docMk/>
          <pc:sldMk cId="3553124809" sldId="300"/>
        </pc:sldMkLst>
        <pc:spChg chg="mod">
          <ac:chgData name="Jennifer Thomson" userId="f47e08fd4dbc1750" providerId="LiveId" clId="{64146BA1-E873-4F53-A490-7634DE717BD2}" dt="2022-02-02T17:52:31.946" v="7892" actId="207"/>
          <ac:spMkLst>
            <pc:docMk/>
            <pc:sldMk cId="3553124809" sldId="300"/>
            <ac:spMk id="2" creationId="{8431C800-25B3-4CC4-AC7C-74CAC77035D9}"/>
          </ac:spMkLst>
        </pc:spChg>
        <pc:spChg chg="del mod">
          <ac:chgData name="Jennifer Thomson" userId="f47e08fd4dbc1750" providerId="LiveId" clId="{64146BA1-E873-4F53-A490-7634DE717BD2}" dt="2022-02-02T17:51:39.424" v="7858" actId="478"/>
          <ac:spMkLst>
            <pc:docMk/>
            <pc:sldMk cId="3553124809" sldId="300"/>
            <ac:spMk id="3" creationId="{E7668C07-2BC5-4373-B839-DB80A3B1A77B}"/>
          </ac:spMkLst>
        </pc:spChg>
        <pc:spChg chg="add mod">
          <ac:chgData name="Jennifer Thomson" userId="f47e08fd4dbc1750" providerId="LiveId" clId="{64146BA1-E873-4F53-A490-7634DE717BD2}" dt="2022-02-03T11:29:38.640" v="8113" actId="790"/>
          <ac:spMkLst>
            <pc:docMk/>
            <pc:sldMk cId="3553124809" sldId="300"/>
            <ac:spMk id="7" creationId="{94EA2343-A545-4FD0-90EB-C9E70677BFF9}"/>
          </ac:spMkLst>
        </pc:spChg>
        <pc:spChg chg="add del">
          <ac:chgData name="Jennifer Thomson" userId="f47e08fd4dbc1750" providerId="LiveId" clId="{64146BA1-E873-4F53-A490-7634DE717BD2}" dt="2022-02-02T17:43:29.889" v="7780" actId="26606"/>
          <ac:spMkLst>
            <pc:docMk/>
            <pc:sldMk cId="3553124809" sldId="300"/>
            <ac:spMk id="10" creationId="{5E8D2E83-FB3A-40E7-A9E5-7AB389D612B4}"/>
          </ac:spMkLst>
        </pc:spChg>
        <pc:spChg chg="add del">
          <ac:chgData name="Jennifer Thomson" userId="f47e08fd4dbc1750" providerId="LiveId" clId="{64146BA1-E873-4F53-A490-7634DE717BD2}" dt="2022-02-02T17:45:59.106" v="7811" actId="26606"/>
          <ac:spMkLst>
            <pc:docMk/>
            <pc:sldMk cId="3553124809" sldId="300"/>
            <ac:spMk id="12" creationId="{B3437C99-FC8E-4311-B48A-F0C4C329B154}"/>
          </ac:spMkLst>
        </pc:spChg>
        <pc:spChg chg="add del">
          <ac:chgData name="Jennifer Thomson" userId="f47e08fd4dbc1750" providerId="LiveId" clId="{64146BA1-E873-4F53-A490-7634DE717BD2}" dt="2022-02-02T17:45:59.106" v="7811" actId="26606"/>
          <ac:spMkLst>
            <pc:docMk/>
            <pc:sldMk cId="3553124809" sldId="300"/>
            <ac:spMk id="13" creationId="{9F79630B-0F0B-446E-A637-38FA8F61D10E}"/>
          </ac:spMkLst>
        </pc:spChg>
        <pc:spChg chg="add del">
          <ac:chgData name="Jennifer Thomson" userId="f47e08fd4dbc1750" providerId="LiveId" clId="{64146BA1-E873-4F53-A490-7634DE717BD2}" dt="2022-02-02T17:45:49.988" v="7802" actId="26606"/>
          <ac:spMkLst>
            <pc:docMk/>
            <pc:sldMk cId="3553124809" sldId="300"/>
            <ac:spMk id="18" creationId="{5AA03EDC-7067-4DFF-B672-541D016AAAB8}"/>
          </ac:spMkLst>
        </pc:spChg>
        <pc:spChg chg="add del">
          <ac:chgData name="Jennifer Thomson" userId="f47e08fd4dbc1750" providerId="LiveId" clId="{64146BA1-E873-4F53-A490-7634DE717BD2}" dt="2022-02-02T17:45:49.988" v="7802" actId="26606"/>
          <ac:spMkLst>
            <pc:docMk/>
            <pc:sldMk cId="3553124809" sldId="300"/>
            <ac:spMk id="20" creationId="{0EBF3E39-B0BE-496A-8604-9007470FFA3A}"/>
          </ac:spMkLst>
        </pc:spChg>
        <pc:spChg chg="del topLvl">
          <ac:chgData name="Jennifer Thomson" userId="f47e08fd4dbc1750" providerId="LiveId" clId="{64146BA1-E873-4F53-A490-7634DE717BD2}" dt="2022-02-02T17:50:06.396" v="7847" actId="26606"/>
          <ac:spMkLst>
            <pc:docMk/>
            <pc:sldMk cId="3553124809" sldId="300"/>
            <ac:spMk id="21" creationId="{7BAD3960-6DE9-4457-8083-F6FFBD58D743}"/>
          </ac:spMkLst>
        </pc:spChg>
        <pc:spChg chg="del topLvl">
          <ac:chgData name="Jennifer Thomson" userId="f47e08fd4dbc1750" providerId="LiveId" clId="{64146BA1-E873-4F53-A490-7634DE717BD2}" dt="2022-02-02T17:46:42.112" v="7817" actId="478"/>
          <ac:spMkLst>
            <pc:docMk/>
            <pc:sldMk cId="3553124809" sldId="300"/>
            <ac:spMk id="22" creationId="{F3F5E368-26F9-408D-9C1D-D007FCE0C206}"/>
          </ac:spMkLst>
        </pc:spChg>
        <pc:spChg chg="add del">
          <ac:chgData name="Jennifer Thomson" userId="f47e08fd4dbc1750" providerId="LiveId" clId="{64146BA1-E873-4F53-A490-7634DE717BD2}" dt="2022-02-02T17:45:51.297" v="7804" actId="26606"/>
          <ac:spMkLst>
            <pc:docMk/>
            <pc:sldMk cId="3553124809" sldId="300"/>
            <ac:spMk id="23" creationId="{59264BFD-360D-430E-B593-7BC0D00FBDEE}"/>
          </ac:spMkLst>
        </pc:spChg>
        <pc:spChg chg="add del">
          <ac:chgData name="Jennifer Thomson" userId="f47e08fd4dbc1750" providerId="LiveId" clId="{64146BA1-E873-4F53-A490-7634DE717BD2}" dt="2022-02-02T17:45:51.297" v="7804" actId="26606"/>
          <ac:spMkLst>
            <pc:docMk/>
            <pc:sldMk cId="3553124809" sldId="300"/>
            <ac:spMk id="24" creationId="{F249C1C3-EBDE-4C27-BD12-A6AE40A4DBC7}"/>
          </ac:spMkLst>
        </pc:spChg>
        <pc:spChg chg="add del">
          <ac:chgData name="Jennifer Thomson" userId="f47e08fd4dbc1750" providerId="LiveId" clId="{64146BA1-E873-4F53-A490-7634DE717BD2}" dt="2022-02-02T17:45:53.350" v="7806" actId="26606"/>
          <ac:spMkLst>
            <pc:docMk/>
            <pc:sldMk cId="3553124809" sldId="300"/>
            <ac:spMk id="27" creationId="{9F701746-0657-4467-BBD3-24051A715C25}"/>
          </ac:spMkLst>
        </pc:spChg>
        <pc:spChg chg="add del">
          <ac:chgData name="Jennifer Thomson" userId="f47e08fd4dbc1750" providerId="LiveId" clId="{64146BA1-E873-4F53-A490-7634DE717BD2}" dt="2022-02-02T17:45:53.350" v="7806" actId="26606"/>
          <ac:spMkLst>
            <pc:docMk/>
            <pc:sldMk cId="3553124809" sldId="300"/>
            <ac:spMk id="28" creationId="{117BEB00-3E3D-4F08-AF56-DB0D22FB5F64}"/>
          </ac:spMkLst>
        </pc:spChg>
        <pc:spChg chg="add del">
          <ac:chgData name="Jennifer Thomson" userId="f47e08fd4dbc1750" providerId="LiveId" clId="{64146BA1-E873-4F53-A490-7634DE717BD2}" dt="2022-02-02T17:45:57.378" v="7808" actId="26606"/>
          <ac:spMkLst>
            <pc:docMk/>
            <pc:sldMk cId="3553124809" sldId="300"/>
            <ac:spMk id="30" creationId="{59264BFD-360D-430E-B593-7BC0D00FBDEE}"/>
          </ac:spMkLst>
        </pc:spChg>
        <pc:spChg chg="add del">
          <ac:chgData name="Jennifer Thomson" userId="f47e08fd4dbc1750" providerId="LiveId" clId="{64146BA1-E873-4F53-A490-7634DE717BD2}" dt="2022-02-02T17:45:57.378" v="7808" actId="26606"/>
          <ac:spMkLst>
            <pc:docMk/>
            <pc:sldMk cId="3553124809" sldId="300"/>
            <ac:spMk id="32" creationId="{F249C1C3-EBDE-4C27-BD12-A6AE40A4DBC7}"/>
          </ac:spMkLst>
        </pc:spChg>
        <pc:spChg chg="add del">
          <ac:chgData name="Jennifer Thomson" userId="f47e08fd4dbc1750" providerId="LiveId" clId="{64146BA1-E873-4F53-A490-7634DE717BD2}" dt="2022-02-02T17:45:59.106" v="7810" actId="26606"/>
          <ac:spMkLst>
            <pc:docMk/>
            <pc:sldMk cId="3553124809" sldId="300"/>
            <ac:spMk id="34" creationId="{9F701746-0657-4467-BBD3-24051A715C25}"/>
          </ac:spMkLst>
        </pc:spChg>
        <pc:spChg chg="add del">
          <ac:chgData name="Jennifer Thomson" userId="f47e08fd4dbc1750" providerId="LiveId" clId="{64146BA1-E873-4F53-A490-7634DE717BD2}" dt="2022-02-02T17:45:59.106" v="7810" actId="26606"/>
          <ac:spMkLst>
            <pc:docMk/>
            <pc:sldMk cId="3553124809" sldId="300"/>
            <ac:spMk id="35" creationId="{117BEB00-3E3D-4F08-AF56-DB0D22FB5F64}"/>
          </ac:spMkLst>
        </pc:spChg>
        <pc:spChg chg="add del">
          <ac:chgData name="Jennifer Thomson" userId="f47e08fd4dbc1750" providerId="LiveId" clId="{64146BA1-E873-4F53-A490-7634DE717BD2}" dt="2022-02-02T17:50:06.396" v="7847" actId="26606"/>
          <ac:spMkLst>
            <pc:docMk/>
            <pc:sldMk cId="3553124809" sldId="300"/>
            <ac:spMk id="37" creationId="{59264BFD-360D-430E-B593-7BC0D00FBDEE}"/>
          </ac:spMkLst>
        </pc:spChg>
        <pc:spChg chg="add del">
          <ac:chgData name="Jennifer Thomson" userId="f47e08fd4dbc1750" providerId="LiveId" clId="{64146BA1-E873-4F53-A490-7634DE717BD2}" dt="2022-02-02T17:50:06.396" v="7847" actId="26606"/>
          <ac:spMkLst>
            <pc:docMk/>
            <pc:sldMk cId="3553124809" sldId="300"/>
            <ac:spMk id="39" creationId="{F249C1C3-EBDE-4C27-BD12-A6AE40A4DBC7}"/>
          </ac:spMkLst>
        </pc:spChg>
        <pc:spChg chg="add del">
          <ac:chgData name="Jennifer Thomson" userId="f47e08fd4dbc1750" providerId="LiveId" clId="{64146BA1-E873-4F53-A490-7634DE717BD2}" dt="2022-02-02T17:51:05.032" v="7854" actId="478"/>
          <ac:spMkLst>
            <pc:docMk/>
            <pc:sldMk cId="3553124809" sldId="300"/>
            <ac:spMk id="44" creationId="{59264BFD-360D-430E-B593-7BC0D00FBDEE}"/>
          </ac:spMkLst>
        </pc:spChg>
        <pc:spChg chg="del topLvl">
          <ac:chgData name="Jennifer Thomson" userId="f47e08fd4dbc1750" providerId="LiveId" clId="{64146BA1-E873-4F53-A490-7634DE717BD2}" dt="2022-02-02T17:50:24.163" v="7850" actId="478"/>
          <ac:spMkLst>
            <pc:docMk/>
            <pc:sldMk cId="3553124809" sldId="300"/>
            <ac:spMk id="47" creationId="{7BAD3960-6DE9-4457-8083-F6FFBD58D743}"/>
          </ac:spMkLst>
        </pc:spChg>
        <pc:spChg chg="add del topLvl">
          <ac:chgData name="Jennifer Thomson" userId="f47e08fd4dbc1750" providerId="LiveId" clId="{64146BA1-E873-4F53-A490-7634DE717BD2}" dt="2022-02-02T17:51:23.765" v="7857" actId="478"/>
          <ac:spMkLst>
            <pc:docMk/>
            <pc:sldMk cId="3553124809" sldId="300"/>
            <ac:spMk id="48" creationId="{F3F5E368-26F9-408D-9C1D-D007FCE0C206}"/>
          </ac:spMkLst>
        </pc:spChg>
        <pc:spChg chg="add">
          <ac:chgData name="Jennifer Thomson" userId="f47e08fd4dbc1750" providerId="LiveId" clId="{64146BA1-E873-4F53-A490-7634DE717BD2}" dt="2022-02-02T17:50:06.396" v="7847" actId="26606"/>
          <ac:spMkLst>
            <pc:docMk/>
            <pc:sldMk cId="3553124809" sldId="300"/>
            <ac:spMk id="50" creationId="{F249C1C3-EBDE-4C27-BD12-A6AE40A4DBC7}"/>
          </ac:spMkLst>
        </pc:spChg>
        <pc:grpChg chg="add del">
          <ac:chgData name="Jennifer Thomson" userId="f47e08fd4dbc1750" providerId="LiveId" clId="{64146BA1-E873-4F53-A490-7634DE717BD2}" dt="2022-02-02T17:45:51.297" v="7804" actId="26606"/>
          <ac:grpSpMkLst>
            <pc:docMk/>
            <pc:sldMk cId="3553124809" sldId="300"/>
            <ac:grpSpMk id="25" creationId="{A4538145-ACBA-40C0-AFBD-DE742723D579}"/>
          </ac:grpSpMkLst>
        </pc:grpChg>
        <pc:grpChg chg="add del">
          <ac:chgData name="Jennifer Thomson" userId="f47e08fd4dbc1750" providerId="LiveId" clId="{64146BA1-E873-4F53-A490-7634DE717BD2}" dt="2022-02-02T17:45:57.378" v="7808" actId="26606"/>
          <ac:grpSpMkLst>
            <pc:docMk/>
            <pc:sldMk cId="3553124809" sldId="300"/>
            <ac:grpSpMk id="31" creationId="{A4538145-ACBA-40C0-AFBD-DE742723D579}"/>
          </ac:grpSpMkLst>
        </pc:grpChg>
        <pc:grpChg chg="add del">
          <ac:chgData name="Jennifer Thomson" userId="f47e08fd4dbc1750" providerId="LiveId" clId="{64146BA1-E873-4F53-A490-7634DE717BD2}" dt="2022-02-02T17:46:42.112" v="7817" actId="478"/>
          <ac:grpSpMkLst>
            <pc:docMk/>
            <pc:sldMk cId="3553124809" sldId="300"/>
            <ac:grpSpMk id="38" creationId="{A4538145-ACBA-40C0-AFBD-DE742723D579}"/>
          </ac:grpSpMkLst>
        </pc:grpChg>
        <pc:grpChg chg="add del">
          <ac:chgData name="Jennifer Thomson" userId="f47e08fd4dbc1750" providerId="LiveId" clId="{64146BA1-E873-4F53-A490-7634DE717BD2}" dt="2022-02-02T17:50:24.163" v="7850" actId="478"/>
          <ac:grpSpMkLst>
            <pc:docMk/>
            <pc:sldMk cId="3553124809" sldId="300"/>
            <ac:grpSpMk id="46" creationId="{A4538145-ACBA-40C0-AFBD-DE742723D579}"/>
          </ac:grpSpMkLst>
        </pc:grpChg>
        <pc:picChg chg="add mod ord">
          <ac:chgData name="Jennifer Thomson" userId="f47e08fd4dbc1750" providerId="LiveId" clId="{64146BA1-E873-4F53-A490-7634DE717BD2}" dt="2022-02-02T17:50:06.396" v="7847" actId="26606"/>
          <ac:picMkLst>
            <pc:docMk/>
            <pc:sldMk cId="3553124809" sldId="300"/>
            <ac:picMk id="5" creationId="{030C2B89-08AB-4E6F-8E19-C8028D521343}"/>
          </ac:picMkLst>
        </pc:picChg>
      </pc:sldChg>
      <pc:sldChg chg="modSp new del mod">
        <pc:chgData name="Jennifer Thomson" userId="f47e08fd4dbc1750" providerId="LiveId" clId="{64146BA1-E873-4F53-A490-7634DE717BD2}" dt="2022-02-03T12:06:21.135" v="8248" actId="2696"/>
        <pc:sldMkLst>
          <pc:docMk/>
          <pc:sldMk cId="3959266514" sldId="301"/>
        </pc:sldMkLst>
        <pc:spChg chg="mod">
          <ac:chgData name="Jennifer Thomson" userId="f47e08fd4dbc1750" providerId="LiveId" clId="{64146BA1-E873-4F53-A490-7634DE717BD2}" dt="2022-02-03T12:02:37.169" v="8149" actId="20577"/>
          <ac:spMkLst>
            <pc:docMk/>
            <pc:sldMk cId="3959266514" sldId="301"/>
            <ac:spMk id="2" creationId="{9B5CCEF4-4B5F-4D43-B865-8D7C64D96027}"/>
          </ac:spMkLst>
        </pc:spChg>
        <pc:spChg chg="mod">
          <ac:chgData name="Jennifer Thomson" userId="f47e08fd4dbc1750" providerId="LiveId" clId="{64146BA1-E873-4F53-A490-7634DE717BD2}" dt="2022-02-03T12:03:06.950" v="8247" actId="20577"/>
          <ac:spMkLst>
            <pc:docMk/>
            <pc:sldMk cId="3959266514" sldId="301"/>
            <ac:spMk id="3" creationId="{EE10B900-6F7F-4FB6-8D8E-FFCFF3A53B12}"/>
          </ac:spMkLst>
        </pc:spChg>
      </pc:sldChg>
      <pc:sldMasterChg chg="del delSldLayout">
        <pc:chgData name="Jennifer Thomson" userId="f47e08fd4dbc1750" providerId="LiveId" clId="{64146BA1-E873-4F53-A490-7634DE717BD2}" dt="2022-01-27T23:26:15.907" v="4758" actId="2696"/>
        <pc:sldMasterMkLst>
          <pc:docMk/>
          <pc:sldMasterMk cId="4075844245" sldId="2147483660"/>
        </pc:sldMasterMkLst>
        <pc:sldLayoutChg chg="del">
          <pc:chgData name="Jennifer Thomson" userId="f47e08fd4dbc1750" providerId="LiveId" clId="{64146BA1-E873-4F53-A490-7634DE717BD2}" dt="2022-01-27T23:26:15.907" v="4758" actId="2696"/>
          <pc:sldLayoutMkLst>
            <pc:docMk/>
            <pc:sldMasterMk cId="4075844245" sldId="2147483660"/>
            <pc:sldLayoutMk cId="1390407564" sldId="2147483661"/>
          </pc:sldLayoutMkLst>
        </pc:sldLayoutChg>
        <pc:sldLayoutChg chg="del">
          <pc:chgData name="Jennifer Thomson" userId="f47e08fd4dbc1750" providerId="LiveId" clId="{64146BA1-E873-4F53-A490-7634DE717BD2}" dt="2022-01-27T23:26:15.907" v="4758" actId="2696"/>
          <pc:sldLayoutMkLst>
            <pc:docMk/>
            <pc:sldMasterMk cId="4075844245" sldId="2147483660"/>
            <pc:sldLayoutMk cId="1093818753" sldId="2147483662"/>
          </pc:sldLayoutMkLst>
        </pc:sldLayoutChg>
        <pc:sldLayoutChg chg="del">
          <pc:chgData name="Jennifer Thomson" userId="f47e08fd4dbc1750" providerId="LiveId" clId="{64146BA1-E873-4F53-A490-7634DE717BD2}" dt="2022-01-27T23:26:15.907" v="4758" actId="2696"/>
          <pc:sldLayoutMkLst>
            <pc:docMk/>
            <pc:sldMasterMk cId="4075844245" sldId="2147483660"/>
            <pc:sldLayoutMk cId="2140161612" sldId="2147483663"/>
          </pc:sldLayoutMkLst>
        </pc:sldLayoutChg>
        <pc:sldLayoutChg chg="del">
          <pc:chgData name="Jennifer Thomson" userId="f47e08fd4dbc1750" providerId="LiveId" clId="{64146BA1-E873-4F53-A490-7634DE717BD2}" dt="2022-01-27T23:26:15.907" v="4758" actId="2696"/>
          <pc:sldLayoutMkLst>
            <pc:docMk/>
            <pc:sldMasterMk cId="4075844245" sldId="2147483660"/>
            <pc:sldLayoutMk cId="980445223" sldId="2147483664"/>
          </pc:sldLayoutMkLst>
        </pc:sldLayoutChg>
        <pc:sldLayoutChg chg="del">
          <pc:chgData name="Jennifer Thomson" userId="f47e08fd4dbc1750" providerId="LiveId" clId="{64146BA1-E873-4F53-A490-7634DE717BD2}" dt="2022-01-27T23:26:15.907" v="4758" actId="2696"/>
          <pc:sldLayoutMkLst>
            <pc:docMk/>
            <pc:sldMasterMk cId="4075844245" sldId="2147483660"/>
            <pc:sldLayoutMk cId="2521569712" sldId="2147483665"/>
          </pc:sldLayoutMkLst>
        </pc:sldLayoutChg>
        <pc:sldLayoutChg chg="del">
          <pc:chgData name="Jennifer Thomson" userId="f47e08fd4dbc1750" providerId="LiveId" clId="{64146BA1-E873-4F53-A490-7634DE717BD2}" dt="2022-01-27T23:26:15.907" v="4758" actId="2696"/>
          <pc:sldLayoutMkLst>
            <pc:docMk/>
            <pc:sldMasterMk cId="4075844245" sldId="2147483660"/>
            <pc:sldLayoutMk cId="2562862649" sldId="2147483666"/>
          </pc:sldLayoutMkLst>
        </pc:sldLayoutChg>
        <pc:sldLayoutChg chg="del">
          <pc:chgData name="Jennifer Thomson" userId="f47e08fd4dbc1750" providerId="LiveId" clId="{64146BA1-E873-4F53-A490-7634DE717BD2}" dt="2022-01-27T23:26:15.907" v="4758" actId="2696"/>
          <pc:sldLayoutMkLst>
            <pc:docMk/>
            <pc:sldMasterMk cId="4075844245" sldId="2147483660"/>
            <pc:sldLayoutMk cId="1292081839" sldId="2147483667"/>
          </pc:sldLayoutMkLst>
        </pc:sldLayoutChg>
        <pc:sldLayoutChg chg="del">
          <pc:chgData name="Jennifer Thomson" userId="f47e08fd4dbc1750" providerId="LiveId" clId="{64146BA1-E873-4F53-A490-7634DE717BD2}" dt="2022-01-27T23:26:15.907" v="4758" actId="2696"/>
          <pc:sldLayoutMkLst>
            <pc:docMk/>
            <pc:sldMasterMk cId="4075844245" sldId="2147483660"/>
            <pc:sldLayoutMk cId="3002758726" sldId="2147483668"/>
          </pc:sldLayoutMkLst>
        </pc:sldLayoutChg>
        <pc:sldLayoutChg chg="del">
          <pc:chgData name="Jennifer Thomson" userId="f47e08fd4dbc1750" providerId="LiveId" clId="{64146BA1-E873-4F53-A490-7634DE717BD2}" dt="2022-01-27T23:26:15.907" v="4758" actId="2696"/>
          <pc:sldLayoutMkLst>
            <pc:docMk/>
            <pc:sldMasterMk cId="4075844245" sldId="2147483660"/>
            <pc:sldLayoutMk cId="3813109740" sldId="2147483669"/>
          </pc:sldLayoutMkLst>
        </pc:sldLayoutChg>
        <pc:sldLayoutChg chg="del">
          <pc:chgData name="Jennifer Thomson" userId="f47e08fd4dbc1750" providerId="LiveId" clId="{64146BA1-E873-4F53-A490-7634DE717BD2}" dt="2022-01-27T23:26:15.907" v="4758" actId="2696"/>
          <pc:sldLayoutMkLst>
            <pc:docMk/>
            <pc:sldMasterMk cId="4075844245" sldId="2147483660"/>
            <pc:sldLayoutMk cId="3686530464" sldId="2147483670"/>
          </pc:sldLayoutMkLst>
        </pc:sldLayoutChg>
        <pc:sldLayoutChg chg="del">
          <pc:chgData name="Jennifer Thomson" userId="f47e08fd4dbc1750" providerId="LiveId" clId="{64146BA1-E873-4F53-A490-7634DE717BD2}" dt="2022-01-27T23:26:15.907" v="4758" actId="2696"/>
          <pc:sldLayoutMkLst>
            <pc:docMk/>
            <pc:sldMasterMk cId="4075844245" sldId="2147483660"/>
            <pc:sldLayoutMk cId="3510831999" sldId="2147483671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7C886-93A8-44B9-AF5A-9C66733EE858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873DA9-596D-4294-8D8F-2CBB8361CD56}">
      <dgm:prSet/>
      <dgm:spPr>
        <a:solidFill>
          <a:schemeClr val="tx2"/>
        </a:solidFill>
      </dgm:spPr>
      <dgm:t>
        <a:bodyPr/>
        <a:lstStyle/>
        <a:p>
          <a:r>
            <a:rPr lang="en-GB" dirty="0"/>
            <a:t>Please </a:t>
          </a:r>
          <a:r>
            <a:rPr lang="en-GB" b="1" dirty="0"/>
            <a:t>send</a:t>
          </a:r>
          <a:endParaRPr lang="en-US" b="1" dirty="0"/>
        </a:p>
      </dgm:t>
    </dgm:pt>
    <dgm:pt modelId="{614E3209-82B4-4130-AB8A-1FD2C039B979}" type="parTrans" cxnId="{71B889B7-8721-43BF-8D5B-0A999A87E0C2}">
      <dgm:prSet/>
      <dgm:spPr/>
      <dgm:t>
        <a:bodyPr/>
        <a:lstStyle/>
        <a:p>
          <a:endParaRPr lang="en-US"/>
        </a:p>
      </dgm:t>
    </dgm:pt>
    <dgm:pt modelId="{B1BDE849-5447-402C-8742-E3876D55B94F}" type="sibTrans" cxnId="{71B889B7-8721-43BF-8D5B-0A999A87E0C2}">
      <dgm:prSet/>
      <dgm:spPr/>
      <dgm:t>
        <a:bodyPr/>
        <a:lstStyle/>
        <a:p>
          <a:endParaRPr lang="en-US"/>
        </a:p>
      </dgm:t>
    </dgm:pt>
    <dgm:pt modelId="{46959EA7-D1D5-4545-AD1C-A4BA351E314D}">
      <dgm:prSet custT="1"/>
      <dgm:spPr/>
      <dgm:t>
        <a:bodyPr/>
        <a:lstStyle/>
        <a:p>
          <a:r>
            <a:rPr lang="en-GB" sz="2800" b="1" dirty="0"/>
            <a:t>Your name;</a:t>
          </a:r>
          <a:endParaRPr lang="en-US" sz="2800" b="1" dirty="0"/>
        </a:p>
      </dgm:t>
    </dgm:pt>
    <dgm:pt modelId="{AD2C89DF-AAE2-4DD8-A259-2071D5372126}" type="parTrans" cxnId="{974A7257-4405-4BB5-AFBD-44F202BCD951}">
      <dgm:prSet/>
      <dgm:spPr/>
      <dgm:t>
        <a:bodyPr/>
        <a:lstStyle/>
        <a:p>
          <a:endParaRPr lang="en-US"/>
        </a:p>
      </dgm:t>
    </dgm:pt>
    <dgm:pt modelId="{CFBAB22A-30D4-4E7B-9702-A7C1F03B15A9}" type="sibTrans" cxnId="{974A7257-4405-4BB5-AFBD-44F202BCD951}">
      <dgm:prSet/>
      <dgm:spPr/>
      <dgm:t>
        <a:bodyPr/>
        <a:lstStyle/>
        <a:p>
          <a:endParaRPr lang="en-US"/>
        </a:p>
      </dgm:t>
    </dgm:pt>
    <dgm:pt modelId="{949EA6F1-8E89-467D-AA58-07738BAEF20B}">
      <dgm:prSet custT="1"/>
      <dgm:spPr/>
      <dgm:t>
        <a:bodyPr/>
        <a:lstStyle/>
        <a:p>
          <a:r>
            <a:rPr lang="en-GB" sz="2800" b="1" dirty="0"/>
            <a:t>Your DS username; AND</a:t>
          </a:r>
          <a:endParaRPr lang="en-US" sz="2800" b="1" dirty="0"/>
        </a:p>
      </dgm:t>
    </dgm:pt>
    <dgm:pt modelId="{DE58B8D4-1E3A-4B32-A691-EC458D33FD36}" type="parTrans" cxnId="{9A934C57-F770-470C-8176-A845A5D9FDC1}">
      <dgm:prSet/>
      <dgm:spPr/>
      <dgm:t>
        <a:bodyPr/>
        <a:lstStyle/>
        <a:p>
          <a:endParaRPr lang="en-US"/>
        </a:p>
      </dgm:t>
    </dgm:pt>
    <dgm:pt modelId="{DB246936-0668-4199-9EE6-68B08E74106A}" type="sibTrans" cxnId="{9A934C57-F770-470C-8176-A845A5D9FDC1}">
      <dgm:prSet/>
      <dgm:spPr/>
      <dgm:t>
        <a:bodyPr/>
        <a:lstStyle/>
        <a:p>
          <a:endParaRPr lang="en-US"/>
        </a:p>
      </dgm:t>
    </dgm:pt>
    <dgm:pt modelId="{FC088FD1-4CF2-4BFE-AEC7-4355C01DD13C}">
      <dgm:prSet custT="1"/>
      <dgm:spPr/>
      <dgm:t>
        <a:bodyPr/>
        <a:lstStyle/>
        <a:p>
          <a:r>
            <a:rPr lang="en-GB" sz="2800" b="1" dirty="0"/>
            <a:t>The society/</a:t>
          </a:r>
          <a:r>
            <a:rPr lang="en-GB" sz="2800" b="1" dirty="0" err="1"/>
            <a:t>ies</a:t>
          </a:r>
          <a:r>
            <a:rPr lang="en-GB" sz="2800" b="1" dirty="0"/>
            <a:t> that you are representing</a:t>
          </a:r>
          <a:endParaRPr lang="en-US" sz="2800" b="1" dirty="0"/>
        </a:p>
      </dgm:t>
    </dgm:pt>
    <dgm:pt modelId="{643B2CEB-7CF0-4F5D-949C-B3A41080723F}" type="parTrans" cxnId="{FE975804-F084-450A-BC69-51E64A46DC0E}">
      <dgm:prSet/>
      <dgm:spPr/>
      <dgm:t>
        <a:bodyPr/>
        <a:lstStyle/>
        <a:p>
          <a:endParaRPr lang="en-US"/>
        </a:p>
      </dgm:t>
    </dgm:pt>
    <dgm:pt modelId="{29EF9043-6C86-4AB3-93B1-1B48995C7D7F}" type="sibTrans" cxnId="{FE975804-F084-450A-BC69-51E64A46DC0E}">
      <dgm:prSet/>
      <dgm:spPr/>
      <dgm:t>
        <a:bodyPr/>
        <a:lstStyle/>
        <a:p>
          <a:endParaRPr lang="en-US"/>
        </a:p>
      </dgm:t>
    </dgm:pt>
    <dgm:pt modelId="{CCB34915-2DE5-4460-A52F-257329BAFF50}">
      <dgm:prSet/>
      <dgm:spPr>
        <a:solidFill>
          <a:schemeClr val="bg2"/>
        </a:solidFill>
      </dgm:spPr>
      <dgm:t>
        <a:bodyPr/>
        <a:lstStyle/>
        <a:p>
          <a:r>
            <a:rPr lang="en-GB" dirty="0"/>
            <a:t>To </a:t>
          </a:r>
          <a:r>
            <a:rPr lang="en-GB" b="1" dirty="0"/>
            <a:t>Jenny Thomson </a:t>
          </a:r>
          <a:r>
            <a:rPr lang="en-GB" dirty="0"/>
            <a:t>in the chat</a:t>
          </a:r>
          <a:endParaRPr lang="en-US" dirty="0"/>
        </a:p>
      </dgm:t>
    </dgm:pt>
    <dgm:pt modelId="{5CE84B5D-A56A-4F62-81C0-E1AE25E16FF9}" type="parTrans" cxnId="{CA6EA665-A164-4708-80C7-827933705698}">
      <dgm:prSet/>
      <dgm:spPr/>
      <dgm:t>
        <a:bodyPr/>
        <a:lstStyle/>
        <a:p>
          <a:endParaRPr lang="en-US"/>
        </a:p>
      </dgm:t>
    </dgm:pt>
    <dgm:pt modelId="{F7C077F6-A5DA-4E1B-A48A-28F238405B2F}" type="sibTrans" cxnId="{CA6EA665-A164-4708-80C7-827933705698}">
      <dgm:prSet/>
      <dgm:spPr/>
      <dgm:t>
        <a:bodyPr/>
        <a:lstStyle/>
        <a:p>
          <a:endParaRPr lang="en-US"/>
        </a:p>
      </dgm:t>
    </dgm:pt>
    <dgm:pt modelId="{F0F0F30E-839D-4CE4-85D6-3F64DE43D1E4}" type="pres">
      <dgm:prSet presAssocID="{6237C886-93A8-44B9-AF5A-9C66733EE858}" presName="linear" presStyleCnt="0">
        <dgm:presLayoutVars>
          <dgm:animLvl val="lvl"/>
          <dgm:resizeHandles val="exact"/>
        </dgm:presLayoutVars>
      </dgm:prSet>
      <dgm:spPr/>
    </dgm:pt>
    <dgm:pt modelId="{42D14C82-C081-4ABB-A1B9-B65AC40E11C1}" type="pres">
      <dgm:prSet presAssocID="{4F873DA9-596D-4294-8D8F-2CBB8361CD5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5336DDA-EF4D-4C5F-AB44-1E8471CBFFD5}" type="pres">
      <dgm:prSet presAssocID="{4F873DA9-596D-4294-8D8F-2CBB8361CD56}" presName="childText" presStyleLbl="revTx" presStyleIdx="0" presStyleCnt="1">
        <dgm:presLayoutVars>
          <dgm:bulletEnabled val="1"/>
        </dgm:presLayoutVars>
      </dgm:prSet>
      <dgm:spPr/>
    </dgm:pt>
    <dgm:pt modelId="{E36FE68B-6711-429B-9ADB-CCF45A6F0C74}" type="pres">
      <dgm:prSet presAssocID="{CCB34915-2DE5-4460-A52F-257329BAFF5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E975804-F084-450A-BC69-51E64A46DC0E}" srcId="{4F873DA9-596D-4294-8D8F-2CBB8361CD56}" destId="{FC088FD1-4CF2-4BFE-AEC7-4355C01DD13C}" srcOrd="2" destOrd="0" parTransId="{643B2CEB-7CF0-4F5D-949C-B3A41080723F}" sibTransId="{29EF9043-6C86-4AB3-93B1-1B48995C7D7F}"/>
    <dgm:cxn modelId="{2D80FD13-D23D-4FBC-B6A5-A20720696DBB}" type="presOf" srcId="{949EA6F1-8E89-467D-AA58-07738BAEF20B}" destId="{A5336DDA-EF4D-4C5F-AB44-1E8471CBFFD5}" srcOrd="0" destOrd="1" presId="urn:microsoft.com/office/officeart/2005/8/layout/vList2"/>
    <dgm:cxn modelId="{0CA26E1F-7AE5-41F7-B4A7-37C60C09AE32}" type="presOf" srcId="{FC088FD1-4CF2-4BFE-AEC7-4355C01DD13C}" destId="{A5336DDA-EF4D-4C5F-AB44-1E8471CBFFD5}" srcOrd="0" destOrd="2" presId="urn:microsoft.com/office/officeart/2005/8/layout/vList2"/>
    <dgm:cxn modelId="{CA6EA665-A164-4708-80C7-827933705698}" srcId="{6237C886-93A8-44B9-AF5A-9C66733EE858}" destId="{CCB34915-2DE5-4460-A52F-257329BAFF50}" srcOrd="1" destOrd="0" parTransId="{5CE84B5D-A56A-4F62-81C0-E1AE25E16FF9}" sibTransId="{F7C077F6-A5DA-4E1B-A48A-28F238405B2F}"/>
    <dgm:cxn modelId="{478B116A-890C-4529-A437-B25770958B19}" type="presOf" srcId="{CCB34915-2DE5-4460-A52F-257329BAFF50}" destId="{E36FE68B-6711-429B-9ADB-CCF45A6F0C74}" srcOrd="0" destOrd="0" presId="urn:microsoft.com/office/officeart/2005/8/layout/vList2"/>
    <dgm:cxn modelId="{9A934C57-F770-470C-8176-A845A5D9FDC1}" srcId="{4F873DA9-596D-4294-8D8F-2CBB8361CD56}" destId="{949EA6F1-8E89-467D-AA58-07738BAEF20B}" srcOrd="1" destOrd="0" parTransId="{DE58B8D4-1E3A-4B32-A691-EC458D33FD36}" sibTransId="{DB246936-0668-4199-9EE6-68B08E74106A}"/>
    <dgm:cxn modelId="{974A7257-4405-4BB5-AFBD-44F202BCD951}" srcId="{4F873DA9-596D-4294-8D8F-2CBB8361CD56}" destId="{46959EA7-D1D5-4545-AD1C-A4BA351E314D}" srcOrd="0" destOrd="0" parTransId="{AD2C89DF-AAE2-4DD8-A259-2071D5372126}" sibTransId="{CFBAB22A-30D4-4E7B-9702-A7C1F03B15A9}"/>
    <dgm:cxn modelId="{2DE9C79E-0805-4624-85EC-BB5416195922}" type="presOf" srcId="{46959EA7-D1D5-4545-AD1C-A4BA351E314D}" destId="{A5336DDA-EF4D-4C5F-AB44-1E8471CBFFD5}" srcOrd="0" destOrd="0" presId="urn:microsoft.com/office/officeart/2005/8/layout/vList2"/>
    <dgm:cxn modelId="{71B889B7-8721-43BF-8D5B-0A999A87E0C2}" srcId="{6237C886-93A8-44B9-AF5A-9C66733EE858}" destId="{4F873DA9-596D-4294-8D8F-2CBB8361CD56}" srcOrd="0" destOrd="0" parTransId="{614E3209-82B4-4130-AB8A-1FD2C039B979}" sibTransId="{B1BDE849-5447-402C-8742-E3876D55B94F}"/>
    <dgm:cxn modelId="{D6DF76D0-0715-4BCE-AC2C-6F31B31DAFC2}" type="presOf" srcId="{4F873DA9-596D-4294-8D8F-2CBB8361CD56}" destId="{42D14C82-C081-4ABB-A1B9-B65AC40E11C1}" srcOrd="0" destOrd="0" presId="urn:microsoft.com/office/officeart/2005/8/layout/vList2"/>
    <dgm:cxn modelId="{1DAC48EC-C104-4B25-93A3-7FD580EBD76D}" type="presOf" srcId="{6237C886-93A8-44B9-AF5A-9C66733EE858}" destId="{F0F0F30E-839D-4CE4-85D6-3F64DE43D1E4}" srcOrd="0" destOrd="0" presId="urn:microsoft.com/office/officeart/2005/8/layout/vList2"/>
    <dgm:cxn modelId="{91FFC1A9-B0F5-4CC8-AA4D-8E2914F1E430}" type="presParOf" srcId="{F0F0F30E-839D-4CE4-85D6-3F64DE43D1E4}" destId="{42D14C82-C081-4ABB-A1B9-B65AC40E11C1}" srcOrd="0" destOrd="0" presId="urn:microsoft.com/office/officeart/2005/8/layout/vList2"/>
    <dgm:cxn modelId="{9D2311CD-EA46-4F12-A2BB-0771CB853903}" type="presParOf" srcId="{F0F0F30E-839D-4CE4-85D6-3F64DE43D1E4}" destId="{A5336DDA-EF4D-4C5F-AB44-1E8471CBFFD5}" srcOrd="1" destOrd="0" presId="urn:microsoft.com/office/officeart/2005/8/layout/vList2"/>
    <dgm:cxn modelId="{64C76D6B-B354-4E14-B76D-AC42276528A3}" type="presParOf" srcId="{F0F0F30E-839D-4CE4-85D6-3F64DE43D1E4}" destId="{E36FE68B-6711-429B-9ADB-CCF45A6F0C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B30184-B529-47F3-AB9B-64BE286A1F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CB1F53-7D14-4209-8E26-C15B575157F2}">
      <dgm:prSet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GB" dirty="0"/>
            <a:t>Society Emails </a:t>
          </a:r>
          <a:endParaRPr lang="en-US" dirty="0"/>
        </a:p>
      </dgm:t>
    </dgm:pt>
    <dgm:pt modelId="{105B9D5B-9EE7-4A98-88B0-D418E2626357}" type="parTrans" cxnId="{D910BEAA-6633-4376-9160-74D7B7E8B6CE}">
      <dgm:prSet/>
      <dgm:spPr/>
      <dgm:t>
        <a:bodyPr/>
        <a:lstStyle/>
        <a:p>
          <a:endParaRPr lang="en-US"/>
        </a:p>
      </dgm:t>
    </dgm:pt>
    <dgm:pt modelId="{29C2429D-9352-4C24-8220-B3432C5A026E}" type="sibTrans" cxnId="{D910BEAA-6633-4376-9160-74D7B7E8B6CE}">
      <dgm:prSet/>
      <dgm:spPr/>
      <dgm:t>
        <a:bodyPr/>
        <a:lstStyle/>
        <a:p>
          <a:endParaRPr lang="en-US"/>
        </a:p>
      </dgm:t>
    </dgm:pt>
    <dgm:pt modelId="{1A263272-73DF-4336-8A22-6A52F6D81A42}">
      <dgm:prSet/>
      <dgm:spPr>
        <a:solidFill>
          <a:srgbClr val="E59FCC"/>
        </a:solidFill>
      </dgm:spPr>
      <dgm:t>
        <a:bodyPr/>
        <a:lstStyle/>
        <a:p>
          <a:r>
            <a:rPr lang="en-GB" dirty="0"/>
            <a:t>STAR Awards </a:t>
          </a:r>
          <a:endParaRPr lang="en-US" dirty="0"/>
        </a:p>
      </dgm:t>
    </dgm:pt>
    <dgm:pt modelId="{12C9B985-71E4-4120-B031-993E401E4829}" type="parTrans" cxnId="{B91328B3-D817-4124-95CB-AD6A12F81193}">
      <dgm:prSet/>
      <dgm:spPr/>
      <dgm:t>
        <a:bodyPr/>
        <a:lstStyle/>
        <a:p>
          <a:endParaRPr lang="en-US"/>
        </a:p>
      </dgm:t>
    </dgm:pt>
    <dgm:pt modelId="{52D0B96F-5ECB-4285-BD60-96A56BBBD08C}" type="sibTrans" cxnId="{B91328B3-D817-4124-95CB-AD6A12F81193}">
      <dgm:prSet/>
      <dgm:spPr/>
      <dgm:t>
        <a:bodyPr/>
        <a:lstStyle/>
        <a:p>
          <a:endParaRPr lang="en-US"/>
        </a:p>
      </dgm:t>
    </dgm:pt>
    <dgm:pt modelId="{9F3744CD-CDC4-4248-A66E-377C952C4A99}">
      <dgm:prSet/>
      <dgm:spPr>
        <a:solidFill>
          <a:srgbClr val="D992E3"/>
        </a:solidFill>
      </dgm:spPr>
      <dgm:t>
        <a:bodyPr/>
        <a:lstStyle/>
        <a:p>
          <a:r>
            <a:rPr lang="en-GB" dirty="0"/>
            <a:t>Charity Month</a:t>
          </a:r>
          <a:endParaRPr lang="en-US" dirty="0"/>
        </a:p>
      </dgm:t>
    </dgm:pt>
    <dgm:pt modelId="{4D25B115-B1F9-4BEE-8313-E0081D2F4111}" type="parTrans" cxnId="{E5208FC9-584F-4153-AFED-8EA02C2C1C61}">
      <dgm:prSet/>
      <dgm:spPr/>
      <dgm:t>
        <a:bodyPr/>
        <a:lstStyle/>
        <a:p>
          <a:endParaRPr lang="en-US"/>
        </a:p>
      </dgm:t>
    </dgm:pt>
    <dgm:pt modelId="{4DD32702-7A87-4FDF-9964-5458201ABB61}" type="sibTrans" cxnId="{E5208FC9-584F-4153-AFED-8EA02C2C1C61}">
      <dgm:prSet/>
      <dgm:spPr/>
      <dgm:t>
        <a:bodyPr/>
        <a:lstStyle/>
        <a:p>
          <a:endParaRPr lang="en-US"/>
        </a:p>
      </dgm:t>
    </dgm:pt>
    <dgm:pt modelId="{C0224332-5C52-4F8D-A9DD-7DA26FE4DCBF}">
      <dgm:prSet/>
      <dgm:spPr>
        <a:solidFill>
          <a:srgbClr val="6CADDD"/>
        </a:solidFill>
      </dgm:spPr>
      <dgm:t>
        <a:bodyPr/>
        <a:lstStyle/>
        <a:p>
          <a:r>
            <a:rPr lang="en-GB" dirty="0"/>
            <a:t>Societies Membership Proposal </a:t>
          </a:r>
          <a:endParaRPr lang="en-US" dirty="0"/>
        </a:p>
      </dgm:t>
    </dgm:pt>
    <dgm:pt modelId="{0FDAA747-7EAB-4818-A542-69C993023393}" type="parTrans" cxnId="{FCD7330F-71C9-49AC-93DA-CD3D80E8D557}">
      <dgm:prSet/>
      <dgm:spPr/>
      <dgm:t>
        <a:bodyPr/>
        <a:lstStyle/>
        <a:p>
          <a:endParaRPr lang="en-US"/>
        </a:p>
      </dgm:t>
    </dgm:pt>
    <dgm:pt modelId="{FF1CF174-FC46-4A41-8409-0319B4050428}" type="sibTrans" cxnId="{FCD7330F-71C9-49AC-93DA-CD3D80E8D557}">
      <dgm:prSet/>
      <dgm:spPr/>
      <dgm:t>
        <a:bodyPr/>
        <a:lstStyle/>
        <a:p>
          <a:endParaRPr lang="en-US"/>
        </a:p>
      </dgm:t>
    </dgm:pt>
    <dgm:pt modelId="{0C85B8EB-A707-4C81-922C-5A6DDA5E16F4}">
      <dgm:prSet/>
      <dgm:spPr>
        <a:solidFill>
          <a:schemeClr val="accent1"/>
        </a:solidFill>
      </dgm:spPr>
      <dgm:t>
        <a:bodyPr/>
        <a:lstStyle/>
        <a:p>
          <a:r>
            <a:rPr lang="en-GB" dirty="0"/>
            <a:t>Finances/Active &amp; Engaged</a:t>
          </a:r>
          <a:endParaRPr lang="en-US" dirty="0"/>
        </a:p>
      </dgm:t>
    </dgm:pt>
    <dgm:pt modelId="{9E7D8643-CD88-4486-8A24-35E684FE0A49}" type="parTrans" cxnId="{0928AE45-ACE0-468E-AF61-F7A427125950}">
      <dgm:prSet/>
      <dgm:spPr/>
      <dgm:t>
        <a:bodyPr/>
        <a:lstStyle/>
        <a:p>
          <a:endParaRPr lang="en-US"/>
        </a:p>
      </dgm:t>
    </dgm:pt>
    <dgm:pt modelId="{B42753AF-06CC-4B58-8F0D-C63E7E4DDBFD}" type="sibTrans" cxnId="{0928AE45-ACE0-468E-AF61-F7A427125950}">
      <dgm:prSet/>
      <dgm:spPr/>
      <dgm:t>
        <a:bodyPr/>
        <a:lstStyle/>
        <a:p>
          <a:endParaRPr lang="en-US"/>
        </a:p>
      </dgm:t>
    </dgm:pt>
    <dgm:pt modelId="{352711EE-4F56-4B73-A98D-668F670EB8E4}">
      <dgm:prSet/>
      <dgm:spPr>
        <a:solidFill>
          <a:srgbClr val="AA86E1"/>
        </a:solidFill>
      </dgm:spPr>
      <dgm:t>
        <a:bodyPr/>
        <a:lstStyle/>
        <a:p>
          <a:r>
            <a:rPr lang="en-GB" dirty="0"/>
            <a:t>Societies Exec </a:t>
          </a:r>
          <a:endParaRPr lang="en-US" dirty="0"/>
        </a:p>
      </dgm:t>
    </dgm:pt>
    <dgm:pt modelId="{BAB36A18-0F59-4895-B39B-7BE5C17106AC}" type="parTrans" cxnId="{D9A57AC3-5726-419A-91EE-F7C5A9F68481}">
      <dgm:prSet/>
      <dgm:spPr/>
      <dgm:t>
        <a:bodyPr/>
        <a:lstStyle/>
        <a:p>
          <a:endParaRPr lang="en-US"/>
        </a:p>
      </dgm:t>
    </dgm:pt>
    <dgm:pt modelId="{2004EDA7-098E-41F1-82B1-BE3AA55A4CB9}" type="sibTrans" cxnId="{D9A57AC3-5726-419A-91EE-F7C5A9F68481}">
      <dgm:prSet/>
      <dgm:spPr/>
      <dgm:t>
        <a:bodyPr/>
        <a:lstStyle/>
        <a:p>
          <a:endParaRPr lang="en-US"/>
        </a:p>
      </dgm:t>
    </dgm:pt>
    <dgm:pt modelId="{3898C708-1C20-4DB7-B00E-E4E0F70C821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dirty="0"/>
            <a:t>AOCB</a:t>
          </a:r>
          <a:endParaRPr lang="en-US" dirty="0"/>
        </a:p>
      </dgm:t>
    </dgm:pt>
    <dgm:pt modelId="{5A8FCA5D-F2F4-4EC3-8111-E62722A0A2AD}" type="parTrans" cxnId="{5A849FCC-410A-4A3A-975C-216B421B1091}">
      <dgm:prSet/>
      <dgm:spPr/>
      <dgm:t>
        <a:bodyPr/>
        <a:lstStyle/>
        <a:p>
          <a:endParaRPr lang="en-US"/>
        </a:p>
      </dgm:t>
    </dgm:pt>
    <dgm:pt modelId="{023F71E5-F4BF-4585-BFDD-0B1EDC93677C}" type="sibTrans" cxnId="{5A849FCC-410A-4A3A-975C-216B421B1091}">
      <dgm:prSet/>
      <dgm:spPr/>
      <dgm:t>
        <a:bodyPr/>
        <a:lstStyle/>
        <a:p>
          <a:endParaRPr lang="en-US"/>
        </a:p>
      </dgm:t>
    </dgm:pt>
    <dgm:pt modelId="{3C111349-6080-4658-8D25-7374E0E92730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Sustainability Month</a:t>
          </a:r>
        </a:p>
      </dgm:t>
    </dgm:pt>
    <dgm:pt modelId="{398DF7B3-710A-494A-B229-CFA1D0DA906D}" type="parTrans" cxnId="{5AE3046D-8A17-49F4-B707-446AB7E832DB}">
      <dgm:prSet/>
      <dgm:spPr/>
      <dgm:t>
        <a:bodyPr/>
        <a:lstStyle/>
        <a:p>
          <a:endParaRPr lang="en-GB"/>
        </a:p>
      </dgm:t>
    </dgm:pt>
    <dgm:pt modelId="{09BB03C9-1DFE-4E47-8501-42C9FC1A7851}" type="sibTrans" cxnId="{5AE3046D-8A17-49F4-B707-446AB7E832DB}">
      <dgm:prSet/>
      <dgm:spPr/>
      <dgm:t>
        <a:bodyPr/>
        <a:lstStyle/>
        <a:p>
          <a:endParaRPr lang="en-GB"/>
        </a:p>
      </dgm:t>
    </dgm:pt>
    <dgm:pt modelId="{6417118F-C631-4BB1-BA99-FA102E6C622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Alumni Fund</a:t>
          </a:r>
        </a:p>
      </dgm:t>
    </dgm:pt>
    <dgm:pt modelId="{38956665-7A00-4A7C-BB98-8C1BA743B502}" type="parTrans" cxnId="{5B4CE7C0-C239-4101-9722-799CB66F4F00}">
      <dgm:prSet/>
      <dgm:spPr/>
      <dgm:t>
        <a:bodyPr/>
        <a:lstStyle/>
        <a:p>
          <a:endParaRPr lang="en-GB"/>
        </a:p>
      </dgm:t>
    </dgm:pt>
    <dgm:pt modelId="{99131A42-F736-45B3-8AAC-D3F3DB074824}" type="sibTrans" cxnId="{5B4CE7C0-C239-4101-9722-799CB66F4F00}">
      <dgm:prSet/>
      <dgm:spPr/>
      <dgm:t>
        <a:bodyPr/>
        <a:lstStyle/>
        <a:p>
          <a:endParaRPr lang="en-GB"/>
        </a:p>
      </dgm:t>
    </dgm:pt>
    <dgm:pt modelId="{2CB207F2-DE48-41A6-9EA2-65D5B2E65B76}">
      <dgm:prSet/>
      <dgm:spPr>
        <a:solidFill>
          <a:schemeClr val="bg2"/>
        </a:solidFill>
      </dgm:spPr>
      <dgm:t>
        <a:bodyPr/>
        <a:lstStyle/>
        <a:p>
          <a:r>
            <a:rPr lang="en-US" dirty="0" err="1"/>
            <a:t>Re:Store</a:t>
          </a:r>
          <a:endParaRPr lang="en-US" dirty="0"/>
        </a:p>
      </dgm:t>
    </dgm:pt>
    <dgm:pt modelId="{1A818500-47FC-478C-9AB5-87067F300C55}" type="parTrans" cxnId="{F6D38F8D-6F3E-4B5C-98A4-F6BBCE037E79}">
      <dgm:prSet/>
      <dgm:spPr/>
      <dgm:t>
        <a:bodyPr/>
        <a:lstStyle/>
        <a:p>
          <a:endParaRPr lang="en-GB"/>
        </a:p>
      </dgm:t>
    </dgm:pt>
    <dgm:pt modelId="{FCC2A1FB-9CD2-4017-971E-7D49E42270FA}" type="sibTrans" cxnId="{F6D38F8D-6F3E-4B5C-98A4-F6BBCE037E79}">
      <dgm:prSet/>
      <dgm:spPr/>
      <dgm:t>
        <a:bodyPr/>
        <a:lstStyle/>
        <a:p>
          <a:endParaRPr lang="en-GB"/>
        </a:p>
      </dgm:t>
    </dgm:pt>
    <dgm:pt modelId="{2D601FA9-05A9-4F2B-AF4D-3C219EF56F78}" type="pres">
      <dgm:prSet presAssocID="{58B30184-B529-47F3-AB9B-64BE286A1F0C}" presName="linear" presStyleCnt="0">
        <dgm:presLayoutVars>
          <dgm:animLvl val="lvl"/>
          <dgm:resizeHandles val="exact"/>
        </dgm:presLayoutVars>
      </dgm:prSet>
      <dgm:spPr/>
    </dgm:pt>
    <dgm:pt modelId="{6DCAFCC8-CE7D-4116-BFDC-C1D966C5188C}" type="pres">
      <dgm:prSet presAssocID="{9F3744CD-CDC4-4248-A66E-377C952C4A99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4A4166E2-F518-43AB-B11B-0F9522C180D8}" type="pres">
      <dgm:prSet presAssocID="{4DD32702-7A87-4FDF-9964-5458201ABB61}" presName="spacer" presStyleCnt="0"/>
      <dgm:spPr/>
    </dgm:pt>
    <dgm:pt modelId="{7A1F921E-D63E-462D-97EA-D884645E6702}" type="pres">
      <dgm:prSet presAssocID="{3C111349-6080-4658-8D25-7374E0E92730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8C9533BD-829E-4ED8-8215-D94138A9FDC6}" type="pres">
      <dgm:prSet presAssocID="{09BB03C9-1DFE-4E47-8501-42C9FC1A7851}" presName="spacer" presStyleCnt="0"/>
      <dgm:spPr/>
    </dgm:pt>
    <dgm:pt modelId="{7D14E719-D42A-4BE3-A013-D316416103E2}" type="pres">
      <dgm:prSet presAssocID="{1A263272-73DF-4336-8A22-6A52F6D81A4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7A6D79A4-0C25-4703-8FCD-F49944E42074}" type="pres">
      <dgm:prSet presAssocID="{52D0B96F-5ECB-4285-BD60-96A56BBBD08C}" presName="spacer" presStyleCnt="0"/>
      <dgm:spPr/>
    </dgm:pt>
    <dgm:pt modelId="{55812CB5-A0A0-4CB6-A6C4-B7CCA9CCB0EF}" type="pres">
      <dgm:prSet presAssocID="{6417118F-C631-4BB1-BA99-FA102E6C622B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B708918C-8ED2-411D-82F3-14246ADFBD66}" type="pres">
      <dgm:prSet presAssocID="{99131A42-F736-45B3-8AAC-D3F3DB074824}" presName="spacer" presStyleCnt="0"/>
      <dgm:spPr/>
    </dgm:pt>
    <dgm:pt modelId="{1E037A85-6260-49B8-8D88-42F3FB1B98EC}" type="pres">
      <dgm:prSet presAssocID="{0C85B8EB-A707-4C81-922C-5A6DDA5E16F4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9509E10C-583A-480B-ABF8-46B69E8F9BBB}" type="pres">
      <dgm:prSet presAssocID="{B42753AF-06CC-4B58-8F0D-C63E7E4DDBFD}" presName="spacer" presStyleCnt="0"/>
      <dgm:spPr/>
    </dgm:pt>
    <dgm:pt modelId="{D9FD81DC-86E6-4B1F-92C9-724C04BFC7C7}" type="pres">
      <dgm:prSet presAssocID="{31CB1F53-7D14-4209-8E26-C15B575157F2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34AFAF4E-9761-4355-B416-B240DD32227E}" type="pres">
      <dgm:prSet presAssocID="{29C2429D-9352-4C24-8220-B3432C5A026E}" presName="spacer" presStyleCnt="0"/>
      <dgm:spPr/>
    </dgm:pt>
    <dgm:pt modelId="{8B6E1369-5FF4-42CC-A136-113FE72B313A}" type="pres">
      <dgm:prSet presAssocID="{2CB207F2-DE48-41A6-9EA2-65D5B2E65B76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53DF7B65-22BB-4E44-BA75-CEC7313B4786}" type="pres">
      <dgm:prSet presAssocID="{FCC2A1FB-9CD2-4017-971E-7D49E42270FA}" presName="spacer" presStyleCnt="0"/>
      <dgm:spPr/>
    </dgm:pt>
    <dgm:pt modelId="{486725EF-A133-426F-8004-3CB7577ABD62}" type="pres">
      <dgm:prSet presAssocID="{C0224332-5C52-4F8D-A9DD-7DA26FE4DCB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8B10BE64-8615-4BFB-86B0-B5EE490CC720}" type="pres">
      <dgm:prSet presAssocID="{FF1CF174-FC46-4A41-8409-0319B4050428}" presName="spacer" presStyleCnt="0"/>
      <dgm:spPr/>
    </dgm:pt>
    <dgm:pt modelId="{062F3AA6-45D3-4785-B3FD-6E32697F3C0C}" type="pres">
      <dgm:prSet presAssocID="{352711EE-4F56-4B73-A98D-668F670EB8E4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2905ADC-A887-4854-9607-951B9EC3E01D}" type="pres">
      <dgm:prSet presAssocID="{2004EDA7-098E-41F1-82B1-BE3AA55A4CB9}" presName="spacer" presStyleCnt="0"/>
      <dgm:spPr/>
    </dgm:pt>
    <dgm:pt modelId="{93AB49B0-CEE0-426C-80F1-4BC499350131}" type="pres">
      <dgm:prSet presAssocID="{3898C708-1C20-4DB7-B00E-E4E0F70C8211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FCD7330F-71C9-49AC-93DA-CD3D80E8D557}" srcId="{58B30184-B529-47F3-AB9B-64BE286A1F0C}" destId="{C0224332-5C52-4F8D-A9DD-7DA26FE4DCBF}" srcOrd="7" destOrd="0" parTransId="{0FDAA747-7EAB-4818-A542-69C993023393}" sibTransId="{FF1CF174-FC46-4A41-8409-0319B4050428}"/>
    <dgm:cxn modelId="{149C8F16-EB02-45ED-B107-5C2B52FCEB58}" type="presOf" srcId="{0C85B8EB-A707-4C81-922C-5A6DDA5E16F4}" destId="{1E037A85-6260-49B8-8D88-42F3FB1B98EC}" srcOrd="0" destOrd="0" presId="urn:microsoft.com/office/officeart/2005/8/layout/vList2"/>
    <dgm:cxn modelId="{D965A02D-30A2-4C61-B9C8-949FB5211FFA}" type="presOf" srcId="{352711EE-4F56-4B73-A98D-668F670EB8E4}" destId="{062F3AA6-45D3-4785-B3FD-6E32697F3C0C}" srcOrd="0" destOrd="0" presId="urn:microsoft.com/office/officeart/2005/8/layout/vList2"/>
    <dgm:cxn modelId="{90E02D36-56A3-49FC-BAD1-87AAE98FF57E}" type="presOf" srcId="{2CB207F2-DE48-41A6-9EA2-65D5B2E65B76}" destId="{8B6E1369-5FF4-42CC-A136-113FE72B313A}" srcOrd="0" destOrd="0" presId="urn:microsoft.com/office/officeart/2005/8/layout/vList2"/>
    <dgm:cxn modelId="{04633638-CE05-48A2-8C0E-511CFDAF7EE0}" type="presOf" srcId="{3C111349-6080-4658-8D25-7374E0E92730}" destId="{7A1F921E-D63E-462D-97EA-D884645E6702}" srcOrd="0" destOrd="0" presId="urn:microsoft.com/office/officeart/2005/8/layout/vList2"/>
    <dgm:cxn modelId="{066E1B3B-A8D2-4997-9CB2-6962A6614F89}" type="presOf" srcId="{31CB1F53-7D14-4209-8E26-C15B575157F2}" destId="{D9FD81DC-86E6-4B1F-92C9-724C04BFC7C7}" srcOrd="0" destOrd="0" presId="urn:microsoft.com/office/officeart/2005/8/layout/vList2"/>
    <dgm:cxn modelId="{ACA37C45-2EFB-494D-98C8-3DEF6CAED158}" type="presOf" srcId="{58B30184-B529-47F3-AB9B-64BE286A1F0C}" destId="{2D601FA9-05A9-4F2B-AF4D-3C219EF56F78}" srcOrd="0" destOrd="0" presId="urn:microsoft.com/office/officeart/2005/8/layout/vList2"/>
    <dgm:cxn modelId="{0928AE45-ACE0-468E-AF61-F7A427125950}" srcId="{58B30184-B529-47F3-AB9B-64BE286A1F0C}" destId="{0C85B8EB-A707-4C81-922C-5A6DDA5E16F4}" srcOrd="4" destOrd="0" parTransId="{9E7D8643-CD88-4486-8A24-35E684FE0A49}" sibTransId="{B42753AF-06CC-4B58-8F0D-C63E7E4DDBFD}"/>
    <dgm:cxn modelId="{5AE3046D-8A17-49F4-B707-446AB7E832DB}" srcId="{58B30184-B529-47F3-AB9B-64BE286A1F0C}" destId="{3C111349-6080-4658-8D25-7374E0E92730}" srcOrd="1" destOrd="0" parTransId="{398DF7B3-710A-494A-B229-CFA1D0DA906D}" sibTransId="{09BB03C9-1DFE-4E47-8501-42C9FC1A7851}"/>
    <dgm:cxn modelId="{F6D38F8D-6F3E-4B5C-98A4-F6BBCE037E79}" srcId="{58B30184-B529-47F3-AB9B-64BE286A1F0C}" destId="{2CB207F2-DE48-41A6-9EA2-65D5B2E65B76}" srcOrd="6" destOrd="0" parTransId="{1A818500-47FC-478C-9AB5-87067F300C55}" sibTransId="{FCC2A1FB-9CD2-4017-971E-7D49E42270FA}"/>
    <dgm:cxn modelId="{D910BEAA-6633-4376-9160-74D7B7E8B6CE}" srcId="{58B30184-B529-47F3-AB9B-64BE286A1F0C}" destId="{31CB1F53-7D14-4209-8E26-C15B575157F2}" srcOrd="5" destOrd="0" parTransId="{105B9D5B-9EE7-4A98-88B0-D418E2626357}" sibTransId="{29C2429D-9352-4C24-8220-B3432C5A026E}"/>
    <dgm:cxn modelId="{B91328B3-D817-4124-95CB-AD6A12F81193}" srcId="{58B30184-B529-47F3-AB9B-64BE286A1F0C}" destId="{1A263272-73DF-4336-8A22-6A52F6D81A42}" srcOrd="2" destOrd="0" parTransId="{12C9B985-71E4-4120-B031-993E401E4829}" sibTransId="{52D0B96F-5ECB-4285-BD60-96A56BBBD08C}"/>
    <dgm:cxn modelId="{9F6740B5-BF44-4D51-9274-EEA1A2A09192}" type="presOf" srcId="{6417118F-C631-4BB1-BA99-FA102E6C622B}" destId="{55812CB5-A0A0-4CB6-A6C4-B7CCA9CCB0EF}" srcOrd="0" destOrd="0" presId="urn:microsoft.com/office/officeart/2005/8/layout/vList2"/>
    <dgm:cxn modelId="{5B4CE7C0-C239-4101-9722-799CB66F4F00}" srcId="{58B30184-B529-47F3-AB9B-64BE286A1F0C}" destId="{6417118F-C631-4BB1-BA99-FA102E6C622B}" srcOrd="3" destOrd="0" parTransId="{38956665-7A00-4A7C-BB98-8C1BA743B502}" sibTransId="{99131A42-F736-45B3-8AAC-D3F3DB074824}"/>
    <dgm:cxn modelId="{D9A57AC3-5726-419A-91EE-F7C5A9F68481}" srcId="{58B30184-B529-47F3-AB9B-64BE286A1F0C}" destId="{352711EE-4F56-4B73-A98D-668F670EB8E4}" srcOrd="8" destOrd="0" parTransId="{BAB36A18-0F59-4895-B39B-7BE5C17106AC}" sibTransId="{2004EDA7-098E-41F1-82B1-BE3AA55A4CB9}"/>
    <dgm:cxn modelId="{302DC1C6-A7CB-4337-A405-23768AA3E9AD}" type="presOf" srcId="{9F3744CD-CDC4-4248-A66E-377C952C4A99}" destId="{6DCAFCC8-CE7D-4116-BFDC-C1D966C5188C}" srcOrd="0" destOrd="0" presId="urn:microsoft.com/office/officeart/2005/8/layout/vList2"/>
    <dgm:cxn modelId="{E5208FC9-584F-4153-AFED-8EA02C2C1C61}" srcId="{58B30184-B529-47F3-AB9B-64BE286A1F0C}" destId="{9F3744CD-CDC4-4248-A66E-377C952C4A99}" srcOrd="0" destOrd="0" parTransId="{4D25B115-B1F9-4BEE-8313-E0081D2F4111}" sibTransId="{4DD32702-7A87-4FDF-9964-5458201ABB61}"/>
    <dgm:cxn modelId="{7A779ACB-DE83-4D92-9F03-DCC458914F76}" type="presOf" srcId="{C0224332-5C52-4F8D-A9DD-7DA26FE4DCBF}" destId="{486725EF-A133-426F-8004-3CB7577ABD62}" srcOrd="0" destOrd="0" presId="urn:microsoft.com/office/officeart/2005/8/layout/vList2"/>
    <dgm:cxn modelId="{5A849FCC-410A-4A3A-975C-216B421B1091}" srcId="{58B30184-B529-47F3-AB9B-64BE286A1F0C}" destId="{3898C708-1C20-4DB7-B00E-E4E0F70C8211}" srcOrd="9" destOrd="0" parTransId="{5A8FCA5D-F2F4-4EC3-8111-E62722A0A2AD}" sibTransId="{023F71E5-F4BF-4585-BFDD-0B1EDC93677C}"/>
    <dgm:cxn modelId="{894CF4E5-8879-45D9-920D-84A9AB9227EA}" type="presOf" srcId="{1A263272-73DF-4336-8A22-6A52F6D81A42}" destId="{7D14E719-D42A-4BE3-A013-D316416103E2}" srcOrd="0" destOrd="0" presId="urn:microsoft.com/office/officeart/2005/8/layout/vList2"/>
    <dgm:cxn modelId="{B0B9F2FA-3A25-41EA-85BA-65513D2A3B51}" type="presOf" srcId="{3898C708-1C20-4DB7-B00E-E4E0F70C8211}" destId="{93AB49B0-CEE0-426C-80F1-4BC499350131}" srcOrd="0" destOrd="0" presId="urn:microsoft.com/office/officeart/2005/8/layout/vList2"/>
    <dgm:cxn modelId="{8429E9B1-080B-4132-9CF0-A13E7BDBA027}" type="presParOf" srcId="{2D601FA9-05A9-4F2B-AF4D-3C219EF56F78}" destId="{6DCAFCC8-CE7D-4116-BFDC-C1D966C5188C}" srcOrd="0" destOrd="0" presId="urn:microsoft.com/office/officeart/2005/8/layout/vList2"/>
    <dgm:cxn modelId="{E160BEAE-72F6-45B6-AA7E-C48D648594A7}" type="presParOf" srcId="{2D601FA9-05A9-4F2B-AF4D-3C219EF56F78}" destId="{4A4166E2-F518-43AB-B11B-0F9522C180D8}" srcOrd="1" destOrd="0" presId="urn:microsoft.com/office/officeart/2005/8/layout/vList2"/>
    <dgm:cxn modelId="{24B83D7A-DC9F-4913-923E-231619091633}" type="presParOf" srcId="{2D601FA9-05A9-4F2B-AF4D-3C219EF56F78}" destId="{7A1F921E-D63E-462D-97EA-D884645E6702}" srcOrd="2" destOrd="0" presId="urn:microsoft.com/office/officeart/2005/8/layout/vList2"/>
    <dgm:cxn modelId="{D1B858EE-BE97-4B7B-8F3F-067548FE266A}" type="presParOf" srcId="{2D601FA9-05A9-4F2B-AF4D-3C219EF56F78}" destId="{8C9533BD-829E-4ED8-8215-D94138A9FDC6}" srcOrd="3" destOrd="0" presId="urn:microsoft.com/office/officeart/2005/8/layout/vList2"/>
    <dgm:cxn modelId="{DE02EE9F-B63D-4B74-88AA-5876D55789F2}" type="presParOf" srcId="{2D601FA9-05A9-4F2B-AF4D-3C219EF56F78}" destId="{7D14E719-D42A-4BE3-A013-D316416103E2}" srcOrd="4" destOrd="0" presId="urn:microsoft.com/office/officeart/2005/8/layout/vList2"/>
    <dgm:cxn modelId="{3B1B19C5-94FB-47E1-9916-A6AEE0DBCD48}" type="presParOf" srcId="{2D601FA9-05A9-4F2B-AF4D-3C219EF56F78}" destId="{7A6D79A4-0C25-4703-8FCD-F49944E42074}" srcOrd="5" destOrd="0" presId="urn:microsoft.com/office/officeart/2005/8/layout/vList2"/>
    <dgm:cxn modelId="{021161CC-113C-4C95-BEA5-861D69E93C00}" type="presParOf" srcId="{2D601FA9-05A9-4F2B-AF4D-3C219EF56F78}" destId="{55812CB5-A0A0-4CB6-A6C4-B7CCA9CCB0EF}" srcOrd="6" destOrd="0" presId="urn:microsoft.com/office/officeart/2005/8/layout/vList2"/>
    <dgm:cxn modelId="{6459FE23-A0FA-4862-89DA-4A1FAA9518EF}" type="presParOf" srcId="{2D601FA9-05A9-4F2B-AF4D-3C219EF56F78}" destId="{B708918C-8ED2-411D-82F3-14246ADFBD66}" srcOrd="7" destOrd="0" presId="urn:microsoft.com/office/officeart/2005/8/layout/vList2"/>
    <dgm:cxn modelId="{780F076B-2D65-46E1-95D1-3A35DC0C5443}" type="presParOf" srcId="{2D601FA9-05A9-4F2B-AF4D-3C219EF56F78}" destId="{1E037A85-6260-49B8-8D88-42F3FB1B98EC}" srcOrd="8" destOrd="0" presId="urn:microsoft.com/office/officeart/2005/8/layout/vList2"/>
    <dgm:cxn modelId="{383EE235-7BEF-4E41-86CC-424A8AAE56DC}" type="presParOf" srcId="{2D601FA9-05A9-4F2B-AF4D-3C219EF56F78}" destId="{9509E10C-583A-480B-ABF8-46B69E8F9BBB}" srcOrd="9" destOrd="0" presId="urn:microsoft.com/office/officeart/2005/8/layout/vList2"/>
    <dgm:cxn modelId="{8B567187-2175-4397-89C0-3DA5F14E5F1A}" type="presParOf" srcId="{2D601FA9-05A9-4F2B-AF4D-3C219EF56F78}" destId="{D9FD81DC-86E6-4B1F-92C9-724C04BFC7C7}" srcOrd="10" destOrd="0" presId="urn:microsoft.com/office/officeart/2005/8/layout/vList2"/>
    <dgm:cxn modelId="{B34D0EAB-133D-4FD1-8844-2A7A8DD74269}" type="presParOf" srcId="{2D601FA9-05A9-4F2B-AF4D-3C219EF56F78}" destId="{34AFAF4E-9761-4355-B416-B240DD32227E}" srcOrd="11" destOrd="0" presId="urn:microsoft.com/office/officeart/2005/8/layout/vList2"/>
    <dgm:cxn modelId="{6965311E-4845-49AA-9C38-DF1106BB1BAB}" type="presParOf" srcId="{2D601FA9-05A9-4F2B-AF4D-3C219EF56F78}" destId="{8B6E1369-5FF4-42CC-A136-113FE72B313A}" srcOrd="12" destOrd="0" presId="urn:microsoft.com/office/officeart/2005/8/layout/vList2"/>
    <dgm:cxn modelId="{B28150AA-C1F1-48B6-9DF8-FC018F60CD08}" type="presParOf" srcId="{2D601FA9-05A9-4F2B-AF4D-3C219EF56F78}" destId="{53DF7B65-22BB-4E44-BA75-CEC7313B4786}" srcOrd="13" destOrd="0" presId="urn:microsoft.com/office/officeart/2005/8/layout/vList2"/>
    <dgm:cxn modelId="{501D416C-890E-469A-8B57-D9C4F6862164}" type="presParOf" srcId="{2D601FA9-05A9-4F2B-AF4D-3C219EF56F78}" destId="{486725EF-A133-426F-8004-3CB7577ABD62}" srcOrd="14" destOrd="0" presId="urn:microsoft.com/office/officeart/2005/8/layout/vList2"/>
    <dgm:cxn modelId="{4D67AD82-6CAE-476C-93B9-7710BE20D5B7}" type="presParOf" srcId="{2D601FA9-05A9-4F2B-AF4D-3C219EF56F78}" destId="{8B10BE64-8615-4BFB-86B0-B5EE490CC720}" srcOrd="15" destOrd="0" presId="urn:microsoft.com/office/officeart/2005/8/layout/vList2"/>
    <dgm:cxn modelId="{D9B3C273-6C18-440E-AF63-C44DC1FB2290}" type="presParOf" srcId="{2D601FA9-05A9-4F2B-AF4D-3C219EF56F78}" destId="{062F3AA6-45D3-4785-B3FD-6E32697F3C0C}" srcOrd="16" destOrd="0" presId="urn:microsoft.com/office/officeart/2005/8/layout/vList2"/>
    <dgm:cxn modelId="{6ACCCDA2-1FBD-425F-9A7B-B16C9F8BA0B3}" type="presParOf" srcId="{2D601FA9-05A9-4F2B-AF4D-3C219EF56F78}" destId="{72905ADC-A887-4854-9607-951B9EC3E01D}" srcOrd="17" destOrd="0" presId="urn:microsoft.com/office/officeart/2005/8/layout/vList2"/>
    <dgm:cxn modelId="{64BA77C0-6328-4244-8890-E1528690A973}" type="presParOf" srcId="{2D601FA9-05A9-4F2B-AF4D-3C219EF56F78}" destId="{93AB49B0-CEE0-426C-80F1-4BC499350131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C4B36A-F197-42D9-A1B7-FD2A36B9A78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426E31EB-7B38-41E7-9336-B51FF4B86EA6}">
      <dgm:prSet/>
      <dgm:spPr/>
      <dgm:t>
        <a:bodyPr/>
        <a:lstStyle/>
        <a:p>
          <a:r>
            <a:rPr lang="en-US" b="0" dirty="0">
              <a:solidFill>
                <a:srgbClr val="7030A0"/>
              </a:solidFill>
              <a:latin typeface="Modern Love" panose="04090805081005020601" pitchFamily="82" charset="0"/>
            </a:rPr>
            <a:t>Ru</a:t>
          </a:r>
          <a:endParaRPr lang="en-GB" b="0" dirty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F76C019A-4522-49E4-A525-584EF84805F8}" type="parTrans" cxnId="{7453C81B-F6A6-4FA5-8F66-2C2D2AD98D4D}">
      <dgm:prSet/>
      <dgm:spPr/>
      <dgm:t>
        <a:bodyPr/>
        <a:lstStyle/>
        <a:p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7D7C9698-265D-43D1-945D-5A48F3F60AF2}" type="sibTrans" cxnId="{7453C81B-F6A6-4FA5-8F66-2C2D2AD98D4D}">
      <dgm:prSet/>
      <dgm:spPr/>
      <dgm:t>
        <a:bodyPr/>
        <a:lstStyle/>
        <a:p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657167F0-068E-4F2E-BE6B-7068F3D0BFB2}">
      <dgm:prSet/>
      <dgm:spPr/>
      <dgm:t>
        <a:bodyPr/>
        <a:lstStyle/>
        <a:p>
          <a:r>
            <a:rPr lang="en-US" b="0">
              <a:solidFill>
                <a:srgbClr val="7030A0"/>
              </a:solidFill>
              <a:latin typeface="Modern Love" panose="04090805081005020601" pitchFamily="82" charset="0"/>
            </a:rPr>
            <a:t>Caitlyn</a:t>
          </a:r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991F32FD-B6CD-4F7F-B869-B6EC8FB634EF}" type="parTrans" cxnId="{09173D89-0AED-4137-BA0E-650B81AB8932}">
      <dgm:prSet/>
      <dgm:spPr/>
      <dgm:t>
        <a:bodyPr/>
        <a:lstStyle/>
        <a:p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895A34A6-67EA-48B1-B46B-A5114516AE25}" type="sibTrans" cxnId="{09173D89-0AED-4137-BA0E-650B81AB8932}">
      <dgm:prSet/>
      <dgm:spPr/>
      <dgm:t>
        <a:bodyPr/>
        <a:lstStyle/>
        <a:p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EB09399D-9949-4B88-8D71-836455D50424}">
      <dgm:prSet/>
      <dgm:spPr/>
      <dgm:t>
        <a:bodyPr/>
        <a:lstStyle/>
        <a:p>
          <a:r>
            <a:rPr lang="en-US" b="0">
              <a:solidFill>
                <a:srgbClr val="7030A0"/>
              </a:solidFill>
              <a:latin typeface="Modern Love" panose="04090805081005020601" pitchFamily="82" charset="0"/>
            </a:rPr>
            <a:t>Emma</a:t>
          </a:r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56388614-BAFC-45DB-A9F9-0B57CF4F7CE3}" type="parTrans" cxnId="{D74CBFB3-DAC5-4C04-8698-6ACEC6F2ACBB}">
      <dgm:prSet/>
      <dgm:spPr/>
      <dgm:t>
        <a:bodyPr/>
        <a:lstStyle/>
        <a:p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59E79718-192D-40EC-8E70-FA4AC591C843}" type="sibTrans" cxnId="{D74CBFB3-DAC5-4C04-8698-6ACEC6F2ACBB}">
      <dgm:prSet/>
      <dgm:spPr/>
      <dgm:t>
        <a:bodyPr/>
        <a:lstStyle/>
        <a:p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A3A105BF-A6B4-47CC-ABF4-A42220EA569D}">
      <dgm:prSet/>
      <dgm:spPr/>
      <dgm:t>
        <a:bodyPr/>
        <a:lstStyle/>
        <a:p>
          <a:r>
            <a:rPr lang="en-US" b="0">
              <a:solidFill>
                <a:srgbClr val="7030A0"/>
              </a:solidFill>
              <a:latin typeface="Modern Love" panose="04090805081005020601" pitchFamily="82" charset="0"/>
            </a:rPr>
            <a:t>Liam</a:t>
          </a:r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26C7FE00-0C09-46FE-B7B8-CC6D040A284F}" type="parTrans" cxnId="{3F9D1BCE-A7D8-46EF-A339-7974B9AF7885}">
      <dgm:prSet/>
      <dgm:spPr/>
      <dgm:t>
        <a:bodyPr/>
        <a:lstStyle/>
        <a:p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4BBC2C49-C73D-4646-99A0-E7BB91CBB1AE}" type="sibTrans" cxnId="{3F9D1BCE-A7D8-46EF-A339-7974B9AF7885}">
      <dgm:prSet/>
      <dgm:spPr/>
      <dgm:t>
        <a:bodyPr/>
        <a:lstStyle/>
        <a:p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0A3ED2F5-7DF6-4304-A053-5B67512CF6FF}">
      <dgm:prSet/>
      <dgm:spPr/>
      <dgm:t>
        <a:bodyPr/>
        <a:lstStyle/>
        <a:p>
          <a:r>
            <a:rPr lang="en-US" b="0">
              <a:solidFill>
                <a:srgbClr val="7030A0"/>
              </a:solidFill>
              <a:latin typeface="Modern Love" panose="04090805081005020601" pitchFamily="82" charset="0"/>
            </a:rPr>
            <a:t>Miles</a:t>
          </a:r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011558E3-3199-4C67-92A2-594A56E5EE48}" type="parTrans" cxnId="{5CCC3DED-7F58-435E-A6E3-9D4F95D3766D}">
      <dgm:prSet/>
      <dgm:spPr/>
      <dgm:t>
        <a:bodyPr/>
        <a:lstStyle/>
        <a:p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B0E0D9C6-DFE4-4A6D-A028-329FF220858D}" type="sibTrans" cxnId="{5CCC3DED-7F58-435E-A6E3-9D4F95D3766D}">
      <dgm:prSet/>
      <dgm:spPr/>
      <dgm:t>
        <a:bodyPr/>
        <a:lstStyle/>
        <a:p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C32748D8-CFFD-45B6-AF08-ED5B745459CC}">
      <dgm:prSet/>
      <dgm:spPr/>
      <dgm:t>
        <a:bodyPr/>
        <a:lstStyle/>
        <a:p>
          <a:r>
            <a:rPr lang="en-US" b="0">
              <a:solidFill>
                <a:srgbClr val="7030A0"/>
              </a:solidFill>
              <a:latin typeface="Modern Love" panose="04090805081005020601" pitchFamily="82" charset="0"/>
            </a:rPr>
            <a:t>Sheik</a:t>
          </a:r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D8C4B6D9-008C-4C12-A84F-F2BD6C0555E2}" type="parTrans" cxnId="{6FA17EB5-3CEF-417D-910A-E3E0AD455756}">
      <dgm:prSet/>
      <dgm:spPr/>
      <dgm:t>
        <a:bodyPr/>
        <a:lstStyle/>
        <a:p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CF277C94-5B35-490F-ABEE-44460919DBF4}" type="sibTrans" cxnId="{6FA17EB5-3CEF-417D-910A-E3E0AD455756}">
      <dgm:prSet/>
      <dgm:spPr/>
      <dgm:t>
        <a:bodyPr/>
        <a:lstStyle/>
        <a:p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1CBE9F79-C771-403C-BC39-DF028C1E95BF}">
      <dgm:prSet/>
      <dgm:spPr/>
      <dgm:t>
        <a:bodyPr/>
        <a:lstStyle/>
        <a:p>
          <a:r>
            <a:rPr lang="en-US" b="0">
              <a:solidFill>
                <a:srgbClr val="7030A0"/>
              </a:solidFill>
              <a:latin typeface="Modern Love" panose="04090805081005020601" pitchFamily="82" charset="0"/>
            </a:rPr>
            <a:t>Tom</a:t>
          </a:r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0614AE65-38C0-4BC7-938C-EADB5E2CAD77}" type="parTrans" cxnId="{917233D7-C72A-4FB8-BF3F-7A6BD0E2C41B}">
      <dgm:prSet/>
      <dgm:spPr/>
      <dgm:t>
        <a:bodyPr/>
        <a:lstStyle/>
        <a:p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E75D8BBF-C6DF-401C-8FDA-4D7261215534}" type="sibTrans" cxnId="{917233D7-C72A-4FB8-BF3F-7A6BD0E2C41B}">
      <dgm:prSet/>
      <dgm:spPr/>
      <dgm:t>
        <a:bodyPr/>
        <a:lstStyle/>
        <a:p>
          <a:endParaRPr lang="en-GB" b="0">
            <a:solidFill>
              <a:srgbClr val="7030A0"/>
            </a:solidFill>
            <a:latin typeface="Modern Love" panose="04090805081005020601" pitchFamily="82" charset="0"/>
          </a:endParaRPr>
        </a:p>
      </dgm:t>
    </dgm:pt>
    <dgm:pt modelId="{16F91C61-09F5-4E28-BD8B-13A8F0913C0B}" type="pres">
      <dgm:prSet presAssocID="{5AC4B36A-F197-42D9-A1B7-FD2A36B9A785}" presName="diagram" presStyleCnt="0">
        <dgm:presLayoutVars>
          <dgm:dir/>
        </dgm:presLayoutVars>
      </dgm:prSet>
      <dgm:spPr/>
    </dgm:pt>
    <dgm:pt modelId="{98B1BBCD-24DE-424D-AEC8-83B1E26E924F}" type="pres">
      <dgm:prSet presAssocID="{657167F0-068E-4F2E-BE6B-7068F3D0BFB2}" presName="composite" presStyleCnt="0"/>
      <dgm:spPr/>
    </dgm:pt>
    <dgm:pt modelId="{1A849B12-895B-45E5-BAC5-88B7634F1785}" type="pres">
      <dgm:prSet presAssocID="{657167F0-068E-4F2E-BE6B-7068F3D0BFB2}" presName="Image" presStyleLbl="bgShp" presStyleIdx="0" presStyleCnt="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882" r="15882"/>
          </a:stretch>
        </a:blipFill>
      </dgm:spPr>
    </dgm:pt>
    <dgm:pt modelId="{48BE4BBC-1C03-4CB0-9CEC-93B8CB95E9E4}" type="pres">
      <dgm:prSet presAssocID="{657167F0-068E-4F2E-BE6B-7068F3D0BFB2}" presName="Parent" presStyleLbl="node0" presStyleIdx="0" presStyleCnt="7">
        <dgm:presLayoutVars>
          <dgm:bulletEnabled val="1"/>
        </dgm:presLayoutVars>
      </dgm:prSet>
      <dgm:spPr/>
    </dgm:pt>
    <dgm:pt modelId="{D231CD71-2635-4011-A22B-E8410FB3D963}" type="pres">
      <dgm:prSet presAssocID="{895A34A6-67EA-48B1-B46B-A5114516AE25}" presName="sibTrans" presStyleCnt="0"/>
      <dgm:spPr/>
    </dgm:pt>
    <dgm:pt modelId="{3D9F7923-7092-417B-BEFD-F74C965A66F0}" type="pres">
      <dgm:prSet presAssocID="{EB09399D-9949-4B88-8D71-836455D50424}" presName="composite" presStyleCnt="0"/>
      <dgm:spPr/>
    </dgm:pt>
    <dgm:pt modelId="{0F45FBC1-31B8-4EA7-A746-4A8B65C0BDF4}" type="pres">
      <dgm:prSet presAssocID="{EB09399D-9949-4B88-8D71-836455D50424}" presName="Image" presStyleLbl="bgShp" presStyleIdx="1" presStyleCnt="7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359" r="15359"/>
          </a:stretch>
        </a:blipFill>
      </dgm:spPr>
    </dgm:pt>
    <dgm:pt modelId="{D82F7522-2184-4481-8DF2-E51EBAF8A401}" type="pres">
      <dgm:prSet presAssocID="{EB09399D-9949-4B88-8D71-836455D50424}" presName="Parent" presStyleLbl="node0" presStyleIdx="1" presStyleCnt="7">
        <dgm:presLayoutVars>
          <dgm:bulletEnabled val="1"/>
        </dgm:presLayoutVars>
      </dgm:prSet>
      <dgm:spPr/>
    </dgm:pt>
    <dgm:pt modelId="{AE72C26F-6F3F-4D8F-BA26-5A1CC4AF7242}" type="pres">
      <dgm:prSet presAssocID="{59E79718-192D-40EC-8E70-FA4AC591C843}" presName="sibTrans" presStyleCnt="0"/>
      <dgm:spPr/>
    </dgm:pt>
    <dgm:pt modelId="{2119383F-1CCB-40C5-B58C-C32CB5A6075A}" type="pres">
      <dgm:prSet presAssocID="{A3A105BF-A6B4-47CC-ABF4-A42220EA569D}" presName="composite" presStyleCnt="0"/>
      <dgm:spPr/>
    </dgm:pt>
    <dgm:pt modelId="{DAA11D37-A124-428C-81E1-97A2442C1925}" type="pres">
      <dgm:prSet presAssocID="{A3A105BF-A6B4-47CC-ABF4-A42220EA569D}" presName="Image" presStyleLbl="bgShp" presStyleIdx="2" presStyleCnt="7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612" r="15612"/>
          </a:stretch>
        </a:blipFill>
      </dgm:spPr>
    </dgm:pt>
    <dgm:pt modelId="{CC510724-E61D-4A76-8206-E50E9BCD3D5A}" type="pres">
      <dgm:prSet presAssocID="{A3A105BF-A6B4-47CC-ABF4-A42220EA569D}" presName="Parent" presStyleLbl="node0" presStyleIdx="2" presStyleCnt="7">
        <dgm:presLayoutVars>
          <dgm:bulletEnabled val="1"/>
        </dgm:presLayoutVars>
      </dgm:prSet>
      <dgm:spPr/>
    </dgm:pt>
    <dgm:pt modelId="{EB5E9F6D-54CF-4B42-8166-9060B0E4E4D6}" type="pres">
      <dgm:prSet presAssocID="{4BBC2C49-C73D-4646-99A0-E7BB91CBB1AE}" presName="sibTrans" presStyleCnt="0"/>
      <dgm:spPr/>
    </dgm:pt>
    <dgm:pt modelId="{B237A57F-809B-4CC7-B90A-19461CAE9D97}" type="pres">
      <dgm:prSet presAssocID="{0A3ED2F5-7DF6-4304-A053-5B67512CF6FF}" presName="composite" presStyleCnt="0"/>
      <dgm:spPr/>
    </dgm:pt>
    <dgm:pt modelId="{E359392E-EA70-4B40-A1EF-DB781D2E5B2F}" type="pres">
      <dgm:prSet presAssocID="{0A3ED2F5-7DF6-4304-A053-5B67512CF6FF}" presName="Image" presStyleLbl="bgShp" presStyleIdx="3" presStyleCnt="7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893" r="15893"/>
          </a:stretch>
        </a:blipFill>
      </dgm:spPr>
    </dgm:pt>
    <dgm:pt modelId="{90407C37-54BC-4678-A520-560B33AC3F04}" type="pres">
      <dgm:prSet presAssocID="{0A3ED2F5-7DF6-4304-A053-5B67512CF6FF}" presName="Parent" presStyleLbl="node0" presStyleIdx="3" presStyleCnt="7">
        <dgm:presLayoutVars>
          <dgm:bulletEnabled val="1"/>
        </dgm:presLayoutVars>
      </dgm:prSet>
      <dgm:spPr/>
    </dgm:pt>
    <dgm:pt modelId="{32899A2E-D6E8-49F9-BAAE-85E621A0C5E2}" type="pres">
      <dgm:prSet presAssocID="{B0E0D9C6-DFE4-4A6D-A028-329FF220858D}" presName="sibTrans" presStyleCnt="0"/>
      <dgm:spPr/>
    </dgm:pt>
    <dgm:pt modelId="{2B567162-24B5-464F-BCB4-02B073C989C6}" type="pres">
      <dgm:prSet presAssocID="{C32748D8-CFFD-45B6-AF08-ED5B745459CC}" presName="composite" presStyleCnt="0"/>
      <dgm:spPr/>
    </dgm:pt>
    <dgm:pt modelId="{1A67FF4E-652B-4E24-BA6E-BB69E23DD8A0}" type="pres">
      <dgm:prSet presAssocID="{C32748D8-CFFD-45B6-AF08-ED5B745459CC}" presName="Image" presStyleLbl="bgShp" presStyleIdx="4" presStyleCnt="7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05" r="15505"/>
          </a:stretch>
        </a:blipFill>
      </dgm:spPr>
    </dgm:pt>
    <dgm:pt modelId="{93D1B88D-C40F-4DA1-9230-B5102B49040B}" type="pres">
      <dgm:prSet presAssocID="{C32748D8-CFFD-45B6-AF08-ED5B745459CC}" presName="Parent" presStyleLbl="node0" presStyleIdx="4" presStyleCnt="7">
        <dgm:presLayoutVars>
          <dgm:bulletEnabled val="1"/>
        </dgm:presLayoutVars>
      </dgm:prSet>
      <dgm:spPr/>
    </dgm:pt>
    <dgm:pt modelId="{2815F033-0C90-4024-B1ED-C20F866BE3C3}" type="pres">
      <dgm:prSet presAssocID="{CF277C94-5B35-490F-ABEE-44460919DBF4}" presName="sibTrans" presStyleCnt="0"/>
      <dgm:spPr/>
    </dgm:pt>
    <dgm:pt modelId="{1AF0FFF6-4EC0-442C-A0F7-02EFAEB9995B}" type="pres">
      <dgm:prSet presAssocID="{1CBE9F79-C771-403C-BC39-DF028C1E95BF}" presName="composite" presStyleCnt="0"/>
      <dgm:spPr/>
    </dgm:pt>
    <dgm:pt modelId="{9402A38B-E0D1-4AC7-88BF-566BCF735946}" type="pres">
      <dgm:prSet presAssocID="{1CBE9F79-C771-403C-BC39-DF028C1E95BF}" presName="Image" presStyleLbl="bgShp" presStyleIdx="5" presStyleCnt="7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95" r="15095"/>
          </a:stretch>
        </a:blipFill>
      </dgm:spPr>
    </dgm:pt>
    <dgm:pt modelId="{C9888FDD-3EA2-49B6-8056-BE694EF3F684}" type="pres">
      <dgm:prSet presAssocID="{1CBE9F79-C771-403C-BC39-DF028C1E95BF}" presName="Parent" presStyleLbl="node0" presStyleIdx="5" presStyleCnt="7">
        <dgm:presLayoutVars>
          <dgm:bulletEnabled val="1"/>
        </dgm:presLayoutVars>
      </dgm:prSet>
      <dgm:spPr/>
    </dgm:pt>
    <dgm:pt modelId="{E8072CE0-9B8B-4C3D-AD5B-13FFEF769744}" type="pres">
      <dgm:prSet presAssocID="{E75D8BBF-C6DF-401C-8FDA-4D7261215534}" presName="sibTrans" presStyleCnt="0"/>
      <dgm:spPr/>
    </dgm:pt>
    <dgm:pt modelId="{E34A0A27-7DB9-4B97-B2B3-77754BBB469B}" type="pres">
      <dgm:prSet presAssocID="{426E31EB-7B38-41E7-9336-B51FF4B86EA6}" presName="composite" presStyleCnt="0"/>
      <dgm:spPr/>
    </dgm:pt>
    <dgm:pt modelId="{51ADBF44-6294-4753-81B8-72C44D659008}" type="pres">
      <dgm:prSet presAssocID="{426E31EB-7B38-41E7-9336-B51FF4B86EA6}" presName="Image" presStyleLbl="bgShp" presStyleIdx="6" presStyleCnt="7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477" r="15477"/>
          </a:stretch>
        </a:blipFill>
      </dgm:spPr>
    </dgm:pt>
    <dgm:pt modelId="{020EE98D-79CB-46A8-AFF9-E346559711F9}" type="pres">
      <dgm:prSet presAssocID="{426E31EB-7B38-41E7-9336-B51FF4B86EA6}" presName="Parent" presStyleLbl="node0" presStyleIdx="6" presStyleCnt="7">
        <dgm:presLayoutVars>
          <dgm:bulletEnabled val="1"/>
        </dgm:presLayoutVars>
      </dgm:prSet>
      <dgm:spPr/>
    </dgm:pt>
  </dgm:ptLst>
  <dgm:cxnLst>
    <dgm:cxn modelId="{F1BBF000-FBF0-4A1F-ADA0-186B8D8CA9CB}" type="presOf" srcId="{A3A105BF-A6B4-47CC-ABF4-A42220EA569D}" destId="{CC510724-E61D-4A76-8206-E50E9BCD3D5A}" srcOrd="0" destOrd="0" presId="urn:microsoft.com/office/officeart/2008/layout/BendingPictureCaption"/>
    <dgm:cxn modelId="{7453C81B-F6A6-4FA5-8F66-2C2D2AD98D4D}" srcId="{5AC4B36A-F197-42D9-A1B7-FD2A36B9A785}" destId="{426E31EB-7B38-41E7-9336-B51FF4B86EA6}" srcOrd="6" destOrd="0" parTransId="{F76C019A-4522-49E4-A525-584EF84805F8}" sibTransId="{7D7C9698-265D-43D1-945D-5A48F3F60AF2}"/>
    <dgm:cxn modelId="{5EE8F449-5F92-4BB2-ACF8-A801158D47C6}" type="presOf" srcId="{5AC4B36A-F197-42D9-A1B7-FD2A36B9A785}" destId="{16F91C61-09F5-4E28-BD8B-13A8F0913C0B}" srcOrd="0" destOrd="0" presId="urn:microsoft.com/office/officeart/2008/layout/BendingPictureCaption"/>
    <dgm:cxn modelId="{54EBB256-4917-44F6-B0B7-667A80F3A608}" type="presOf" srcId="{657167F0-068E-4F2E-BE6B-7068F3D0BFB2}" destId="{48BE4BBC-1C03-4CB0-9CEC-93B8CB95E9E4}" srcOrd="0" destOrd="0" presId="urn:microsoft.com/office/officeart/2008/layout/BendingPictureCaption"/>
    <dgm:cxn modelId="{9C2E2982-6D9D-4406-B7A1-B7859A0708FB}" type="presOf" srcId="{EB09399D-9949-4B88-8D71-836455D50424}" destId="{D82F7522-2184-4481-8DF2-E51EBAF8A401}" srcOrd="0" destOrd="0" presId="urn:microsoft.com/office/officeart/2008/layout/BendingPictureCaption"/>
    <dgm:cxn modelId="{09173D89-0AED-4137-BA0E-650B81AB8932}" srcId="{5AC4B36A-F197-42D9-A1B7-FD2A36B9A785}" destId="{657167F0-068E-4F2E-BE6B-7068F3D0BFB2}" srcOrd="0" destOrd="0" parTransId="{991F32FD-B6CD-4F7F-B869-B6EC8FB634EF}" sibTransId="{895A34A6-67EA-48B1-B46B-A5114516AE25}"/>
    <dgm:cxn modelId="{C8A2AF9F-59E6-43A2-BA9B-C761D752D718}" type="presOf" srcId="{1CBE9F79-C771-403C-BC39-DF028C1E95BF}" destId="{C9888FDD-3EA2-49B6-8056-BE694EF3F684}" srcOrd="0" destOrd="0" presId="urn:microsoft.com/office/officeart/2008/layout/BendingPictureCaption"/>
    <dgm:cxn modelId="{D74CBFB3-DAC5-4C04-8698-6ACEC6F2ACBB}" srcId="{5AC4B36A-F197-42D9-A1B7-FD2A36B9A785}" destId="{EB09399D-9949-4B88-8D71-836455D50424}" srcOrd="1" destOrd="0" parTransId="{56388614-BAFC-45DB-A9F9-0B57CF4F7CE3}" sibTransId="{59E79718-192D-40EC-8E70-FA4AC591C843}"/>
    <dgm:cxn modelId="{6FA17EB5-3CEF-417D-910A-E3E0AD455756}" srcId="{5AC4B36A-F197-42D9-A1B7-FD2A36B9A785}" destId="{C32748D8-CFFD-45B6-AF08-ED5B745459CC}" srcOrd="4" destOrd="0" parTransId="{D8C4B6D9-008C-4C12-A84F-F2BD6C0555E2}" sibTransId="{CF277C94-5B35-490F-ABEE-44460919DBF4}"/>
    <dgm:cxn modelId="{5F3241BA-5C2C-4769-AD90-4B3B18DB6AF8}" type="presOf" srcId="{C32748D8-CFFD-45B6-AF08-ED5B745459CC}" destId="{93D1B88D-C40F-4DA1-9230-B5102B49040B}" srcOrd="0" destOrd="0" presId="urn:microsoft.com/office/officeart/2008/layout/BendingPictureCaption"/>
    <dgm:cxn modelId="{3F9D1BCE-A7D8-46EF-A339-7974B9AF7885}" srcId="{5AC4B36A-F197-42D9-A1B7-FD2A36B9A785}" destId="{A3A105BF-A6B4-47CC-ABF4-A42220EA569D}" srcOrd="2" destOrd="0" parTransId="{26C7FE00-0C09-46FE-B7B8-CC6D040A284F}" sibTransId="{4BBC2C49-C73D-4646-99A0-E7BB91CBB1AE}"/>
    <dgm:cxn modelId="{917233D7-C72A-4FB8-BF3F-7A6BD0E2C41B}" srcId="{5AC4B36A-F197-42D9-A1B7-FD2A36B9A785}" destId="{1CBE9F79-C771-403C-BC39-DF028C1E95BF}" srcOrd="5" destOrd="0" parTransId="{0614AE65-38C0-4BC7-938C-EADB5E2CAD77}" sibTransId="{E75D8BBF-C6DF-401C-8FDA-4D7261215534}"/>
    <dgm:cxn modelId="{24DF35D8-03FA-4F16-9F4A-01FF824696FE}" type="presOf" srcId="{0A3ED2F5-7DF6-4304-A053-5B67512CF6FF}" destId="{90407C37-54BC-4678-A520-560B33AC3F04}" srcOrd="0" destOrd="0" presId="urn:microsoft.com/office/officeart/2008/layout/BendingPictureCaption"/>
    <dgm:cxn modelId="{5CCC3DED-7F58-435E-A6E3-9D4F95D3766D}" srcId="{5AC4B36A-F197-42D9-A1B7-FD2A36B9A785}" destId="{0A3ED2F5-7DF6-4304-A053-5B67512CF6FF}" srcOrd="3" destOrd="0" parTransId="{011558E3-3199-4C67-92A2-594A56E5EE48}" sibTransId="{B0E0D9C6-DFE4-4A6D-A028-329FF220858D}"/>
    <dgm:cxn modelId="{385B24F3-C63D-4E05-ABB3-D05EF47EC799}" type="presOf" srcId="{426E31EB-7B38-41E7-9336-B51FF4B86EA6}" destId="{020EE98D-79CB-46A8-AFF9-E346559711F9}" srcOrd="0" destOrd="0" presId="urn:microsoft.com/office/officeart/2008/layout/BendingPictureCaption"/>
    <dgm:cxn modelId="{3CFFCDEC-63CA-417A-8DED-E9549A9BCC2C}" type="presParOf" srcId="{16F91C61-09F5-4E28-BD8B-13A8F0913C0B}" destId="{98B1BBCD-24DE-424D-AEC8-83B1E26E924F}" srcOrd="0" destOrd="0" presId="urn:microsoft.com/office/officeart/2008/layout/BendingPictureCaption"/>
    <dgm:cxn modelId="{38926593-C1E7-4915-8DE2-56AA411B574D}" type="presParOf" srcId="{98B1BBCD-24DE-424D-AEC8-83B1E26E924F}" destId="{1A849B12-895B-45E5-BAC5-88B7634F1785}" srcOrd="0" destOrd="0" presId="urn:microsoft.com/office/officeart/2008/layout/BendingPictureCaption"/>
    <dgm:cxn modelId="{A3635AA4-E182-4D1F-89F3-A0DD60540D50}" type="presParOf" srcId="{98B1BBCD-24DE-424D-AEC8-83B1E26E924F}" destId="{48BE4BBC-1C03-4CB0-9CEC-93B8CB95E9E4}" srcOrd="1" destOrd="0" presId="urn:microsoft.com/office/officeart/2008/layout/BendingPictureCaption"/>
    <dgm:cxn modelId="{96E68EA3-FF9D-4252-9AF6-0320EFCFE705}" type="presParOf" srcId="{16F91C61-09F5-4E28-BD8B-13A8F0913C0B}" destId="{D231CD71-2635-4011-A22B-E8410FB3D963}" srcOrd="1" destOrd="0" presId="urn:microsoft.com/office/officeart/2008/layout/BendingPictureCaption"/>
    <dgm:cxn modelId="{49DEC001-FB48-445E-93B6-BB098DF2E6FE}" type="presParOf" srcId="{16F91C61-09F5-4E28-BD8B-13A8F0913C0B}" destId="{3D9F7923-7092-417B-BEFD-F74C965A66F0}" srcOrd="2" destOrd="0" presId="urn:microsoft.com/office/officeart/2008/layout/BendingPictureCaption"/>
    <dgm:cxn modelId="{80646C65-52F9-4C14-B9E4-B17FC8E759CA}" type="presParOf" srcId="{3D9F7923-7092-417B-BEFD-F74C965A66F0}" destId="{0F45FBC1-31B8-4EA7-A746-4A8B65C0BDF4}" srcOrd="0" destOrd="0" presId="urn:microsoft.com/office/officeart/2008/layout/BendingPictureCaption"/>
    <dgm:cxn modelId="{04EEEF55-CAD0-4BBA-AC21-F0B34C048A70}" type="presParOf" srcId="{3D9F7923-7092-417B-BEFD-F74C965A66F0}" destId="{D82F7522-2184-4481-8DF2-E51EBAF8A401}" srcOrd="1" destOrd="0" presId="urn:microsoft.com/office/officeart/2008/layout/BendingPictureCaption"/>
    <dgm:cxn modelId="{944DDDC5-EF59-430C-96DB-8276A9CA009F}" type="presParOf" srcId="{16F91C61-09F5-4E28-BD8B-13A8F0913C0B}" destId="{AE72C26F-6F3F-4D8F-BA26-5A1CC4AF7242}" srcOrd="3" destOrd="0" presId="urn:microsoft.com/office/officeart/2008/layout/BendingPictureCaption"/>
    <dgm:cxn modelId="{0BFD526D-DAB2-4D79-8838-C77C5B30759E}" type="presParOf" srcId="{16F91C61-09F5-4E28-BD8B-13A8F0913C0B}" destId="{2119383F-1CCB-40C5-B58C-C32CB5A6075A}" srcOrd="4" destOrd="0" presId="urn:microsoft.com/office/officeart/2008/layout/BendingPictureCaption"/>
    <dgm:cxn modelId="{D1DB164F-B922-464E-AD23-BBAB57601726}" type="presParOf" srcId="{2119383F-1CCB-40C5-B58C-C32CB5A6075A}" destId="{DAA11D37-A124-428C-81E1-97A2442C1925}" srcOrd="0" destOrd="0" presId="urn:microsoft.com/office/officeart/2008/layout/BendingPictureCaption"/>
    <dgm:cxn modelId="{FCE280D8-3316-4B01-BC14-B65E79443980}" type="presParOf" srcId="{2119383F-1CCB-40C5-B58C-C32CB5A6075A}" destId="{CC510724-E61D-4A76-8206-E50E9BCD3D5A}" srcOrd="1" destOrd="0" presId="urn:microsoft.com/office/officeart/2008/layout/BendingPictureCaption"/>
    <dgm:cxn modelId="{6EA184A4-7454-452E-90BC-E0CFA040F268}" type="presParOf" srcId="{16F91C61-09F5-4E28-BD8B-13A8F0913C0B}" destId="{EB5E9F6D-54CF-4B42-8166-9060B0E4E4D6}" srcOrd="5" destOrd="0" presId="urn:microsoft.com/office/officeart/2008/layout/BendingPictureCaption"/>
    <dgm:cxn modelId="{BFC3C2B2-A985-4CE9-A126-3DAAABA25270}" type="presParOf" srcId="{16F91C61-09F5-4E28-BD8B-13A8F0913C0B}" destId="{B237A57F-809B-4CC7-B90A-19461CAE9D97}" srcOrd="6" destOrd="0" presId="urn:microsoft.com/office/officeart/2008/layout/BendingPictureCaption"/>
    <dgm:cxn modelId="{A61C7124-8205-40D7-83A9-DE0DF6C20555}" type="presParOf" srcId="{B237A57F-809B-4CC7-B90A-19461CAE9D97}" destId="{E359392E-EA70-4B40-A1EF-DB781D2E5B2F}" srcOrd="0" destOrd="0" presId="urn:microsoft.com/office/officeart/2008/layout/BendingPictureCaption"/>
    <dgm:cxn modelId="{07273B92-AC18-44E0-A158-8C3B7E5ED5C7}" type="presParOf" srcId="{B237A57F-809B-4CC7-B90A-19461CAE9D97}" destId="{90407C37-54BC-4678-A520-560B33AC3F04}" srcOrd="1" destOrd="0" presId="urn:microsoft.com/office/officeart/2008/layout/BendingPictureCaption"/>
    <dgm:cxn modelId="{C62A69CE-5C32-4247-8F46-CA8B99FD41D8}" type="presParOf" srcId="{16F91C61-09F5-4E28-BD8B-13A8F0913C0B}" destId="{32899A2E-D6E8-49F9-BAAE-85E621A0C5E2}" srcOrd="7" destOrd="0" presId="urn:microsoft.com/office/officeart/2008/layout/BendingPictureCaption"/>
    <dgm:cxn modelId="{B2A312EB-482C-4819-B20D-89075C705884}" type="presParOf" srcId="{16F91C61-09F5-4E28-BD8B-13A8F0913C0B}" destId="{2B567162-24B5-464F-BCB4-02B073C989C6}" srcOrd="8" destOrd="0" presId="urn:microsoft.com/office/officeart/2008/layout/BendingPictureCaption"/>
    <dgm:cxn modelId="{6492FB51-E28A-4547-BB2C-1D7A89C07F07}" type="presParOf" srcId="{2B567162-24B5-464F-BCB4-02B073C989C6}" destId="{1A67FF4E-652B-4E24-BA6E-BB69E23DD8A0}" srcOrd="0" destOrd="0" presId="urn:microsoft.com/office/officeart/2008/layout/BendingPictureCaption"/>
    <dgm:cxn modelId="{68503669-70FA-47E6-851C-B575F981F5F2}" type="presParOf" srcId="{2B567162-24B5-464F-BCB4-02B073C989C6}" destId="{93D1B88D-C40F-4DA1-9230-B5102B49040B}" srcOrd="1" destOrd="0" presId="urn:microsoft.com/office/officeart/2008/layout/BendingPictureCaption"/>
    <dgm:cxn modelId="{BDCA8A17-666B-4479-8598-E0E40B04DB06}" type="presParOf" srcId="{16F91C61-09F5-4E28-BD8B-13A8F0913C0B}" destId="{2815F033-0C90-4024-B1ED-C20F866BE3C3}" srcOrd="9" destOrd="0" presId="urn:microsoft.com/office/officeart/2008/layout/BendingPictureCaption"/>
    <dgm:cxn modelId="{FE5609AF-8614-40A7-AD43-C93D4575EDC6}" type="presParOf" srcId="{16F91C61-09F5-4E28-BD8B-13A8F0913C0B}" destId="{1AF0FFF6-4EC0-442C-A0F7-02EFAEB9995B}" srcOrd="10" destOrd="0" presId="urn:microsoft.com/office/officeart/2008/layout/BendingPictureCaption"/>
    <dgm:cxn modelId="{B8CD0C40-AD7F-4762-821E-F81749EB41F1}" type="presParOf" srcId="{1AF0FFF6-4EC0-442C-A0F7-02EFAEB9995B}" destId="{9402A38B-E0D1-4AC7-88BF-566BCF735946}" srcOrd="0" destOrd="0" presId="urn:microsoft.com/office/officeart/2008/layout/BendingPictureCaption"/>
    <dgm:cxn modelId="{9F95D59D-EF31-42B1-B091-70983E5D7A33}" type="presParOf" srcId="{1AF0FFF6-4EC0-442C-A0F7-02EFAEB9995B}" destId="{C9888FDD-3EA2-49B6-8056-BE694EF3F684}" srcOrd="1" destOrd="0" presId="urn:microsoft.com/office/officeart/2008/layout/BendingPictureCaption"/>
    <dgm:cxn modelId="{A2EECCCE-2168-47CE-8495-5B768F569111}" type="presParOf" srcId="{16F91C61-09F5-4E28-BD8B-13A8F0913C0B}" destId="{E8072CE0-9B8B-4C3D-AD5B-13FFEF769744}" srcOrd="11" destOrd="0" presId="urn:microsoft.com/office/officeart/2008/layout/BendingPictureCaption"/>
    <dgm:cxn modelId="{CCCE7A34-29C8-4C1C-849A-7A83659A6952}" type="presParOf" srcId="{16F91C61-09F5-4E28-BD8B-13A8F0913C0B}" destId="{E34A0A27-7DB9-4B97-B2B3-77754BBB469B}" srcOrd="12" destOrd="0" presId="urn:microsoft.com/office/officeart/2008/layout/BendingPictureCaption"/>
    <dgm:cxn modelId="{96D683B0-D626-4464-92FD-E44762165BE4}" type="presParOf" srcId="{E34A0A27-7DB9-4B97-B2B3-77754BBB469B}" destId="{51ADBF44-6294-4753-81B8-72C44D659008}" srcOrd="0" destOrd="0" presId="urn:microsoft.com/office/officeart/2008/layout/BendingPictureCaption"/>
    <dgm:cxn modelId="{997DBEEF-A3D0-43BE-B90B-1F990B2EDD54}" type="presParOf" srcId="{E34A0A27-7DB9-4B97-B2B3-77754BBB469B}" destId="{020EE98D-79CB-46A8-AFF9-E346559711F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14C82-C081-4ABB-A1B9-B65AC40E11C1}">
      <dsp:nvSpPr>
        <dsp:cNvPr id="0" name=""/>
        <dsp:cNvSpPr/>
      </dsp:nvSpPr>
      <dsp:spPr>
        <a:xfrm>
          <a:off x="0" y="155084"/>
          <a:ext cx="4243589" cy="599625"/>
        </a:xfrm>
        <a:prstGeom prst="roundRect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Please </a:t>
          </a:r>
          <a:r>
            <a:rPr lang="en-GB" sz="2500" b="1" kern="1200" dirty="0"/>
            <a:t>send</a:t>
          </a:r>
          <a:endParaRPr lang="en-US" sz="2500" b="1" kern="1200" dirty="0"/>
        </a:p>
      </dsp:txBody>
      <dsp:txXfrm>
        <a:off x="29271" y="184355"/>
        <a:ext cx="4185047" cy="541083"/>
      </dsp:txXfrm>
    </dsp:sp>
    <dsp:sp modelId="{A5336DDA-EF4D-4C5F-AB44-1E8471CBFFD5}">
      <dsp:nvSpPr>
        <dsp:cNvPr id="0" name=""/>
        <dsp:cNvSpPr/>
      </dsp:nvSpPr>
      <dsp:spPr>
        <a:xfrm>
          <a:off x="0" y="754709"/>
          <a:ext cx="4243589" cy="181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3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1" kern="1200" dirty="0"/>
            <a:t>Your name;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1" kern="1200" dirty="0"/>
            <a:t>Your DS username; AND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1" kern="1200" dirty="0"/>
            <a:t>The society/</a:t>
          </a:r>
          <a:r>
            <a:rPr lang="en-GB" sz="2800" b="1" kern="1200" dirty="0" err="1"/>
            <a:t>ies</a:t>
          </a:r>
          <a:r>
            <a:rPr lang="en-GB" sz="2800" b="1" kern="1200" dirty="0"/>
            <a:t> that you are representing</a:t>
          </a:r>
          <a:endParaRPr lang="en-US" sz="2800" b="1" kern="1200" dirty="0"/>
        </a:p>
      </dsp:txBody>
      <dsp:txXfrm>
        <a:off x="0" y="754709"/>
        <a:ext cx="4243589" cy="1811250"/>
      </dsp:txXfrm>
    </dsp:sp>
    <dsp:sp modelId="{E36FE68B-6711-429B-9ADB-CCF45A6F0C74}">
      <dsp:nvSpPr>
        <dsp:cNvPr id="0" name=""/>
        <dsp:cNvSpPr/>
      </dsp:nvSpPr>
      <dsp:spPr>
        <a:xfrm>
          <a:off x="0" y="2565959"/>
          <a:ext cx="4243589" cy="599625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To </a:t>
          </a:r>
          <a:r>
            <a:rPr lang="en-GB" sz="2500" b="1" kern="1200" dirty="0"/>
            <a:t>Jenny Thomson </a:t>
          </a:r>
          <a:r>
            <a:rPr lang="en-GB" sz="2500" kern="1200" dirty="0"/>
            <a:t>in the chat</a:t>
          </a:r>
          <a:endParaRPr lang="en-US" sz="2500" kern="1200" dirty="0"/>
        </a:p>
      </dsp:txBody>
      <dsp:txXfrm>
        <a:off x="29271" y="2595230"/>
        <a:ext cx="4185047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AFCC8-CE7D-4116-BFDC-C1D966C5188C}">
      <dsp:nvSpPr>
        <dsp:cNvPr id="0" name=""/>
        <dsp:cNvSpPr/>
      </dsp:nvSpPr>
      <dsp:spPr>
        <a:xfrm>
          <a:off x="0" y="85557"/>
          <a:ext cx="11093450" cy="359774"/>
        </a:xfrm>
        <a:prstGeom prst="roundRect">
          <a:avLst/>
        </a:prstGeom>
        <a:solidFill>
          <a:srgbClr val="D992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Charity Month</a:t>
          </a:r>
          <a:endParaRPr lang="en-US" sz="1500" kern="1200" dirty="0"/>
        </a:p>
      </dsp:txBody>
      <dsp:txXfrm>
        <a:off x="17563" y="103120"/>
        <a:ext cx="11058324" cy="324648"/>
      </dsp:txXfrm>
    </dsp:sp>
    <dsp:sp modelId="{7A1F921E-D63E-462D-97EA-D884645E6702}">
      <dsp:nvSpPr>
        <dsp:cNvPr id="0" name=""/>
        <dsp:cNvSpPr/>
      </dsp:nvSpPr>
      <dsp:spPr>
        <a:xfrm>
          <a:off x="0" y="488532"/>
          <a:ext cx="11093450" cy="359774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Sustainability Month</a:t>
          </a:r>
        </a:p>
      </dsp:txBody>
      <dsp:txXfrm>
        <a:off x="17563" y="506095"/>
        <a:ext cx="11058324" cy="324648"/>
      </dsp:txXfrm>
    </dsp:sp>
    <dsp:sp modelId="{7D14E719-D42A-4BE3-A013-D316416103E2}">
      <dsp:nvSpPr>
        <dsp:cNvPr id="0" name=""/>
        <dsp:cNvSpPr/>
      </dsp:nvSpPr>
      <dsp:spPr>
        <a:xfrm>
          <a:off x="0" y="891507"/>
          <a:ext cx="11093450" cy="359774"/>
        </a:xfrm>
        <a:prstGeom prst="roundRect">
          <a:avLst/>
        </a:prstGeom>
        <a:solidFill>
          <a:srgbClr val="E59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STAR Awards </a:t>
          </a:r>
          <a:endParaRPr lang="en-US" sz="1500" kern="1200" dirty="0"/>
        </a:p>
      </dsp:txBody>
      <dsp:txXfrm>
        <a:off x="17563" y="909070"/>
        <a:ext cx="11058324" cy="324648"/>
      </dsp:txXfrm>
    </dsp:sp>
    <dsp:sp modelId="{55812CB5-A0A0-4CB6-A6C4-B7CCA9CCB0EF}">
      <dsp:nvSpPr>
        <dsp:cNvPr id="0" name=""/>
        <dsp:cNvSpPr/>
      </dsp:nvSpPr>
      <dsp:spPr>
        <a:xfrm>
          <a:off x="0" y="1294482"/>
          <a:ext cx="11093450" cy="359774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Alumni Fund</a:t>
          </a:r>
        </a:p>
      </dsp:txBody>
      <dsp:txXfrm>
        <a:off x="17563" y="1312045"/>
        <a:ext cx="11058324" cy="324648"/>
      </dsp:txXfrm>
    </dsp:sp>
    <dsp:sp modelId="{1E037A85-6260-49B8-8D88-42F3FB1B98EC}">
      <dsp:nvSpPr>
        <dsp:cNvPr id="0" name=""/>
        <dsp:cNvSpPr/>
      </dsp:nvSpPr>
      <dsp:spPr>
        <a:xfrm>
          <a:off x="0" y="1697457"/>
          <a:ext cx="11093450" cy="35977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Finances/Active &amp; Engaged</a:t>
          </a:r>
          <a:endParaRPr lang="en-US" sz="1500" kern="1200" dirty="0"/>
        </a:p>
      </dsp:txBody>
      <dsp:txXfrm>
        <a:off x="17563" y="1715020"/>
        <a:ext cx="11058324" cy="324648"/>
      </dsp:txXfrm>
    </dsp:sp>
    <dsp:sp modelId="{D9FD81DC-86E6-4B1F-92C9-724C04BFC7C7}">
      <dsp:nvSpPr>
        <dsp:cNvPr id="0" name=""/>
        <dsp:cNvSpPr/>
      </dsp:nvSpPr>
      <dsp:spPr>
        <a:xfrm>
          <a:off x="0" y="2100432"/>
          <a:ext cx="11093450" cy="359774"/>
        </a:xfrm>
        <a:prstGeom prst="roundRect">
          <a:avLst/>
        </a:prstGeom>
        <a:solidFill>
          <a:schemeClr val="accent4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Society Emails </a:t>
          </a:r>
          <a:endParaRPr lang="en-US" sz="1500" kern="1200" dirty="0"/>
        </a:p>
      </dsp:txBody>
      <dsp:txXfrm>
        <a:off x="17563" y="2117995"/>
        <a:ext cx="11058324" cy="324648"/>
      </dsp:txXfrm>
    </dsp:sp>
    <dsp:sp modelId="{8B6E1369-5FF4-42CC-A136-113FE72B313A}">
      <dsp:nvSpPr>
        <dsp:cNvPr id="0" name=""/>
        <dsp:cNvSpPr/>
      </dsp:nvSpPr>
      <dsp:spPr>
        <a:xfrm>
          <a:off x="0" y="2503407"/>
          <a:ext cx="11093450" cy="359774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Re:Store</a:t>
          </a:r>
          <a:endParaRPr lang="en-US" sz="1500" kern="1200" dirty="0"/>
        </a:p>
      </dsp:txBody>
      <dsp:txXfrm>
        <a:off x="17563" y="2520970"/>
        <a:ext cx="11058324" cy="324648"/>
      </dsp:txXfrm>
    </dsp:sp>
    <dsp:sp modelId="{486725EF-A133-426F-8004-3CB7577ABD62}">
      <dsp:nvSpPr>
        <dsp:cNvPr id="0" name=""/>
        <dsp:cNvSpPr/>
      </dsp:nvSpPr>
      <dsp:spPr>
        <a:xfrm>
          <a:off x="0" y="2906382"/>
          <a:ext cx="11093450" cy="359774"/>
        </a:xfrm>
        <a:prstGeom prst="roundRect">
          <a:avLst/>
        </a:prstGeom>
        <a:solidFill>
          <a:srgbClr val="6CAD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Societies Membership Proposal </a:t>
          </a:r>
          <a:endParaRPr lang="en-US" sz="1500" kern="1200" dirty="0"/>
        </a:p>
      </dsp:txBody>
      <dsp:txXfrm>
        <a:off x="17563" y="2923945"/>
        <a:ext cx="11058324" cy="324648"/>
      </dsp:txXfrm>
    </dsp:sp>
    <dsp:sp modelId="{062F3AA6-45D3-4785-B3FD-6E32697F3C0C}">
      <dsp:nvSpPr>
        <dsp:cNvPr id="0" name=""/>
        <dsp:cNvSpPr/>
      </dsp:nvSpPr>
      <dsp:spPr>
        <a:xfrm>
          <a:off x="0" y="3309357"/>
          <a:ext cx="11093450" cy="359774"/>
        </a:xfrm>
        <a:prstGeom prst="roundRect">
          <a:avLst/>
        </a:prstGeom>
        <a:solidFill>
          <a:srgbClr val="AA86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Societies Exec </a:t>
          </a:r>
          <a:endParaRPr lang="en-US" sz="1500" kern="1200" dirty="0"/>
        </a:p>
      </dsp:txBody>
      <dsp:txXfrm>
        <a:off x="17563" y="3326920"/>
        <a:ext cx="11058324" cy="324648"/>
      </dsp:txXfrm>
    </dsp:sp>
    <dsp:sp modelId="{93AB49B0-CEE0-426C-80F1-4BC499350131}">
      <dsp:nvSpPr>
        <dsp:cNvPr id="0" name=""/>
        <dsp:cNvSpPr/>
      </dsp:nvSpPr>
      <dsp:spPr>
        <a:xfrm>
          <a:off x="0" y="3712332"/>
          <a:ext cx="11093450" cy="359774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AOCB</a:t>
          </a:r>
          <a:endParaRPr lang="en-US" sz="1500" kern="1200" dirty="0"/>
        </a:p>
      </dsp:txBody>
      <dsp:txXfrm>
        <a:off x="17563" y="3729895"/>
        <a:ext cx="11058324" cy="324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49B12-895B-45E5-BAC5-88B7634F1785}">
      <dsp:nvSpPr>
        <dsp:cNvPr id="0" name=""/>
        <dsp:cNvSpPr/>
      </dsp:nvSpPr>
      <dsp:spPr>
        <a:xfrm>
          <a:off x="244233" y="2612"/>
          <a:ext cx="1525761" cy="112753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882" r="15882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E4BBC-1C03-4CB0-9CEC-93B8CB95E9E4}">
      <dsp:nvSpPr>
        <dsp:cNvPr id="0" name=""/>
        <dsp:cNvSpPr/>
      </dsp:nvSpPr>
      <dsp:spPr>
        <a:xfrm>
          <a:off x="552632" y="925702"/>
          <a:ext cx="1314751" cy="3159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300" b="0" kern="1200">
              <a:solidFill>
                <a:srgbClr val="7030A0"/>
              </a:solidFill>
              <a:latin typeface="Modern Love" panose="04090805081005020601" pitchFamily="82" charset="0"/>
            </a:rPr>
            <a:t>Caitlyn</a:t>
          </a:r>
          <a:endParaRPr lang="en-GB" sz="1300" b="0" kern="1200">
            <a:solidFill>
              <a:srgbClr val="7030A0"/>
            </a:solidFill>
            <a:latin typeface="Modern Love" panose="04090805081005020601" pitchFamily="82" charset="0"/>
          </a:endParaRPr>
        </a:p>
      </dsp:txBody>
      <dsp:txXfrm>
        <a:off x="552632" y="925702"/>
        <a:ext cx="1314751" cy="315956"/>
      </dsp:txXfrm>
    </dsp:sp>
    <dsp:sp modelId="{0F45FBC1-31B8-4EA7-A746-4A8B65C0BDF4}">
      <dsp:nvSpPr>
        <dsp:cNvPr id="0" name=""/>
        <dsp:cNvSpPr/>
      </dsp:nvSpPr>
      <dsp:spPr>
        <a:xfrm>
          <a:off x="2029699" y="2612"/>
          <a:ext cx="1525761" cy="1127531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359" r="15359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F7522-2184-4481-8DF2-E51EBAF8A401}">
      <dsp:nvSpPr>
        <dsp:cNvPr id="0" name=""/>
        <dsp:cNvSpPr/>
      </dsp:nvSpPr>
      <dsp:spPr>
        <a:xfrm>
          <a:off x="2338097" y="925702"/>
          <a:ext cx="1314751" cy="3159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300" b="0" kern="1200">
              <a:solidFill>
                <a:srgbClr val="7030A0"/>
              </a:solidFill>
              <a:latin typeface="Modern Love" panose="04090805081005020601" pitchFamily="82" charset="0"/>
            </a:rPr>
            <a:t>Emma</a:t>
          </a:r>
          <a:endParaRPr lang="en-GB" sz="1300" b="0" kern="1200">
            <a:solidFill>
              <a:srgbClr val="7030A0"/>
            </a:solidFill>
            <a:latin typeface="Modern Love" panose="04090805081005020601" pitchFamily="82" charset="0"/>
          </a:endParaRPr>
        </a:p>
      </dsp:txBody>
      <dsp:txXfrm>
        <a:off x="2338097" y="925702"/>
        <a:ext cx="1314751" cy="315956"/>
      </dsp:txXfrm>
    </dsp:sp>
    <dsp:sp modelId="{DAA11D37-A124-428C-81E1-97A2442C1925}">
      <dsp:nvSpPr>
        <dsp:cNvPr id="0" name=""/>
        <dsp:cNvSpPr/>
      </dsp:nvSpPr>
      <dsp:spPr>
        <a:xfrm>
          <a:off x="244233" y="1403973"/>
          <a:ext cx="1525761" cy="1127531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612" r="15612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10724-E61D-4A76-8206-E50E9BCD3D5A}">
      <dsp:nvSpPr>
        <dsp:cNvPr id="0" name=""/>
        <dsp:cNvSpPr/>
      </dsp:nvSpPr>
      <dsp:spPr>
        <a:xfrm>
          <a:off x="552632" y="2327063"/>
          <a:ext cx="1314751" cy="3159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300" b="0" kern="1200">
              <a:solidFill>
                <a:srgbClr val="7030A0"/>
              </a:solidFill>
              <a:latin typeface="Modern Love" panose="04090805081005020601" pitchFamily="82" charset="0"/>
            </a:rPr>
            <a:t>Liam</a:t>
          </a:r>
          <a:endParaRPr lang="en-GB" sz="1300" b="0" kern="1200">
            <a:solidFill>
              <a:srgbClr val="7030A0"/>
            </a:solidFill>
            <a:latin typeface="Modern Love" panose="04090805081005020601" pitchFamily="82" charset="0"/>
          </a:endParaRPr>
        </a:p>
      </dsp:txBody>
      <dsp:txXfrm>
        <a:off x="552632" y="2327063"/>
        <a:ext cx="1314751" cy="315956"/>
      </dsp:txXfrm>
    </dsp:sp>
    <dsp:sp modelId="{E359392E-EA70-4B40-A1EF-DB781D2E5B2F}">
      <dsp:nvSpPr>
        <dsp:cNvPr id="0" name=""/>
        <dsp:cNvSpPr/>
      </dsp:nvSpPr>
      <dsp:spPr>
        <a:xfrm>
          <a:off x="2029699" y="1403973"/>
          <a:ext cx="1525761" cy="1127531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893" r="15893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07C37-54BC-4678-A520-560B33AC3F04}">
      <dsp:nvSpPr>
        <dsp:cNvPr id="0" name=""/>
        <dsp:cNvSpPr/>
      </dsp:nvSpPr>
      <dsp:spPr>
        <a:xfrm>
          <a:off x="2338097" y="2327063"/>
          <a:ext cx="1314751" cy="3159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300" b="0" kern="1200">
              <a:solidFill>
                <a:srgbClr val="7030A0"/>
              </a:solidFill>
              <a:latin typeface="Modern Love" panose="04090805081005020601" pitchFamily="82" charset="0"/>
            </a:rPr>
            <a:t>Miles</a:t>
          </a:r>
          <a:endParaRPr lang="en-GB" sz="1300" b="0" kern="1200">
            <a:solidFill>
              <a:srgbClr val="7030A0"/>
            </a:solidFill>
            <a:latin typeface="Modern Love" panose="04090805081005020601" pitchFamily="82" charset="0"/>
          </a:endParaRPr>
        </a:p>
      </dsp:txBody>
      <dsp:txXfrm>
        <a:off x="2338097" y="2327063"/>
        <a:ext cx="1314751" cy="315956"/>
      </dsp:txXfrm>
    </dsp:sp>
    <dsp:sp modelId="{1A67FF4E-652B-4E24-BA6E-BB69E23DD8A0}">
      <dsp:nvSpPr>
        <dsp:cNvPr id="0" name=""/>
        <dsp:cNvSpPr/>
      </dsp:nvSpPr>
      <dsp:spPr>
        <a:xfrm>
          <a:off x="244233" y="2805335"/>
          <a:ext cx="1525761" cy="1127531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05" r="15505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1B88D-C40F-4DA1-9230-B5102B49040B}">
      <dsp:nvSpPr>
        <dsp:cNvPr id="0" name=""/>
        <dsp:cNvSpPr/>
      </dsp:nvSpPr>
      <dsp:spPr>
        <a:xfrm>
          <a:off x="552632" y="3728424"/>
          <a:ext cx="1314751" cy="3159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300" b="0" kern="1200">
              <a:solidFill>
                <a:srgbClr val="7030A0"/>
              </a:solidFill>
              <a:latin typeface="Modern Love" panose="04090805081005020601" pitchFamily="82" charset="0"/>
            </a:rPr>
            <a:t>Sheik</a:t>
          </a:r>
          <a:endParaRPr lang="en-GB" sz="1300" b="0" kern="1200">
            <a:solidFill>
              <a:srgbClr val="7030A0"/>
            </a:solidFill>
            <a:latin typeface="Modern Love" panose="04090805081005020601" pitchFamily="82" charset="0"/>
          </a:endParaRPr>
        </a:p>
      </dsp:txBody>
      <dsp:txXfrm>
        <a:off x="552632" y="3728424"/>
        <a:ext cx="1314751" cy="315956"/>
      </dsp:txXfrm>
    </dsp:sp>
    <dsp:sp modelId="{9402A38B-E0D1-4AC7-88BF-566BCF735946}">
      <dsp:nvSpPr>
        <dsp:cNvPr id="0" name=""/>
        <dsp:cNvSpPr/>
      </dsp:nvSpPr>
      <dsp:spPr>
        <a:xfrm>
          <a:off x="2029699" y="2805335"/>
          <a:ext cx="1525761" cy="1127531"/>
        </a:xfrm>
        <a:prstGeom prst="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95" r="15095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88FDD-3EA2-49B6-8056-BE694EF3F684}">
      <dsp:nvSpPr>
        <dsp:cNvPr id="0" name=""/>
        <dsp:cNvSpPr/>
      </dsp:nvSpPr>
      <dsp:spPr>
        <a:xfrm>
          <a:off x="2338097" y="3728424"/>
          <a:ext cx="1314751" cy="3159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300" b="0" kern="1200">
              <a:solidFill>
                <a:srgbClr val="7030A0"/>
              </a:solidFill>
              <a:latin typeface="Modern Love" panose="04090805081005020601" pitchFamily="82" charset="0"/>
            </a:rPr>
            <a:t>Tom</a:t>
          </a:r>
          <a:endParaRPr lang="en-GB" sz="1300" b="0" kern="1200">
            <a:solidFill>
              <a:srgbClr val="7030A0"/>
            </a:solidFill>
            <a:latin typeface="Modern Love" panose="04090805081005020601" pitchFamily="82" charset="0"/>
          </a:endParaRPr>
        </a:p>
      </dsp:txBody>
      <dsp:txXfrm>
        <a:off x="2338097" y="3728424"/>
        <a:ext cx="1314751" cy="315956"/>
      </dsp:txXfrm>
    </dsp:sp>
    <dsp:sp modelId="{51ADBF44-6294-4753-81B8-72C44D659008}">
      <dsp:nvSpPr>
        <dsp:cNvPr id="0" name=""/>
        <dsp:cNvSpPr/>
      </dsp:nvSpPr>
      <dsp:spPr>
        <a:xfrm>
          <a:off x="1136966" y="4206696"/>
          <a:ext cx="1525761" cy="1127531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477" r="15477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EE98D-79CB-46A8-AFF9-E346559711F9}">
      <dsp:nvSpPr>
        <dsp:cNvPr id="0" name=""/>
        <dsp:cNvSpPr/>
      </dsp:nvSpPr>
      <dsp:spPr>
        <a:xfrm>
          <a:off x="1445364" y="5129785"/>
          <a:ext cx="1314751" cy="3159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300" b="0" kern="1200" dirty="0">
              <a:solidFill>
                <a:srgbClr val="7030A0"/>
              </a:solidFill>
              <a:latin typeface="Modern Love" panose="04090805081005020601" pitchFamily="82" charset="0"/>
            </a:rPr>
            <a:t>Ru</a:t>
          </a:r>
          <a:endParaRPr lang="en-GB" sz="1300" b="0" kern="1200" dirty="0">
            <a:solidFill>
              <a:srgbClr val="7030A0"/>
            </a:solidFill>
            <a:latin typeface="Modern Love" panose="04090805081005020601" pitchFamily="82" charset="0"/>
          </a:endParaRPr>
        </a:p>
      </dsp:txBody>
      <dsp:txXfrm>
        <a:off x="1445364" y="5129785"/>
        <a:ext cx="1314751" cy="315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A782-7DC0-4658-8163-5EE9DFB49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5018A-F34B-495B-A906-D724902AD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555EB-21DD-4316-9E9D-483C368C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6DE3-A5FD-4E7D-8BB8-8C0443A3AE44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8998C-1913-4FCC-ACBF-95107E98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32380-DE02-4C43-A491-7D0FEB4F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FB07-449F-4159-9448-609DA88E9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99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0618-D7ED-4625-BD90-C71BA1E55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5BB59-8CEC-45BA-8F4E-FFDA71956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6286F-C42A-4C04-9BEF-D9B22AC4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6DE3-A5FD-4E7D-8BB8-8C0443A3AE44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6EE89-893C-4746-B166-9AB6C078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7B1CD-F333-4AF1-A134-95076EBE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FB07-449F-4159-9448-609DA88E9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4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76ED94-1703-46AF-A13D-1D8856A87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5D7BB-077A-4C16-92E3-81F0F8283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E362C-8130-4B9A-B729-9EF20115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6DE3-A5FD-4E7D-8BB8-8C0443A3AE44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C2A24-6990-4307-83A5-4F5B6B7B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A0DA3-AE32-4C5D-932C-2F24A093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FB07-449F-4159-9448-609DA88E9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89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A70D-B8EB-4D01-8A3D-EDC5CC93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A6C33-3B1D-409A-B04F-9C6E06188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70AD9-FBA8-415D-8928-E54A90C8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6DE3-A5FD-4E7D-8BB8-8C0443A3AE44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D4A84-EE3F-43F6-A724-45B3B3CB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17C1F-F16C-4BE2-8067-57580CF1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FB07-449F-4159-9448-609DA88E9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8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94F7-4A74-4832-9161-46B87839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4447F-91B9-4A00-B66D-049C9A6FC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18731-D765-41BD-B4AE-AA84639A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6DE3-A5FD-4E7D-8BB8-8C0443A3AE44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6A724-8D81-41C9-A4FA-D8A7624D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729AB-33CA-4B72-A32B-75C306E1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FB07-449F-4159-9448-609DA88E9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0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FD05-F4F0-44D9-877E-F1D7CE6C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E55CC-8F97-4DE0-9B3B-2740171D0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F4FB-B47B-46D9-9E3A-FE22FC8CE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3A00A-F74E-4012-B443-7DBF874C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6DE3-A5FD-4E7D-8BB8-8C0443A3AE44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498E2-C5C2-4CED-8C17-6B0CAD5B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B90EF-56EE-473A-82BE-1197A294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FB07-449F-4159-9448-609DA88E9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3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5DB5-DC43-43CE-BE24-E4ADDDEE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EB681-0CD7-4159-96EB-0C33A82CB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4DBF8-DB37-489B-8538-894AFC8D1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C029C-6026-4B56-BB45-00104C694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64F61-8895-4FB5-819D-232F99CF9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4045CF-A5B7-4852-AFDF-69CCA1E8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6DE3-A5FD-4E7D-8BB8-8C0443A3AE44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E67836-4F37-4506-A308-132063432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0F7A8-69A9-4128-B04B-D7088993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FB07-449F-4159-9448-609DA88E9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27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81AB-87EB-4256-A8A9-39FEE3B1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D4B7F-3B36-4BFA-8904-DCB747E6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6DE3-A5FD-4E7D-8BB8-8C0443A3AE44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D234A-7D0B-41E9-956A-41C1502D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53D39-1200-46C6-A89B-BB039605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FB07-449F-4159-9448-609DA88E9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3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62458-7B0F-4E94-AF35-9DA01D26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6DE3-A5FD-4E7D-8BB8-8C0443A3AE44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9DFDB-04C1-474D-BF38-BC6DC257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59920-CB83-45A2-B6B8-1ACA4B2F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FB07-449F-4159-9448-609DA88E9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1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A488-0BF5-4D2C-BDB0-F74F7BC2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8FF83-D6A6-42AF-8112-A96492882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7849D-2F9A-4825-B57F-9F17A8C54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32E30-BDFD-41D5-950F-4F568F3FF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6DE3-A5FD-4E7D-8BB8-8C0443A3AE44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F1E55-FF01-489F-8290-A1185338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C9DFA-3B5C-46F6-A770-DD7D4E2D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FB07-449F-4159-9448-609DA88E9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9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F960-734C-4674-8F3C-15236625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1A18B-29F5-4178-857A-D593518A8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E8143-6299-4F50-ACCA-F9FAC4E7C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087F6-1484-4A73-8833-9988D336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6DE3-A5FD-4E7D-8BB8-8C0443A3AE44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7D40E-F0AE-47C0-BD4C-10DDBBF1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E491F-57D9-4903-A3FF-F8C45C0F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FB07-449F-4159-9448-609DA88E9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2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06D2E-5C43-4CAF-931B-E71E3545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AB437-5211-4937-9470-865BFE957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8C16C-A9EA-40B7-90C6-2758CC7DC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C6DE3-A5FD-4E7D-8BB8-8C0443A3AE44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67920-43CC-4395-B039-9AEA4C5A5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6EC4C-F69D-4A0E-9C51-B28770A9D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FB07-449F-4159-9448-609DA88E9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74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thunion.com/societies/resources/activeengaged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athunion.com/societies/exec/meetings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mailto:strathunion.societies@strath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athunion.com/societies/charitymont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rathunion.com/societies/find/soc/marysmeals/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hyperlink" Target="https://www.strathunion.com/societies/resources/howtoguides/fundraising/" TargetMode="External"/><Relationship Id="rId2" Type="http://schemas.openxmlformats.org/officeDocument/2006/relationships/hyperlink" Target="https://www.strathunion.com/societies/find/soc/10984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trathunion.com/societies/find/soc/dance4water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jpg"/><Relationship Id="rId10" Type="http://schemas.openxmlformats.org/officeDocument/2006/relationships/hyperlink" Target="https://www.strathunion.com/societies/find/soc/sufs/" TargetMode="External"/><Relationship Id="rId4" Type="http://schemas.openxmlformats.org/officeDocument/2006/relationships/hyperlink" Target="https://www.strathunion.com/societies/find/soc/handprints/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strathunion.com/opportunities/star-award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umni.strath.ac.uk/document.doc?id=219" TargetMode="External"/><Relationship Id="rId2" Type="http://schemas.openxmlformats.org/officeDocument/2006/relationships/hyperlink" Target="https://www.alumni.strath.ac.uk/alumni-fund-applic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wds3.strath.ac.uk/alumni/University-Login?returnurl=%2falumni%2falumnifundapplicationform%2fDashboar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strathunion.com/pageassets/societies/resources/finances/Managing-Society-Financ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3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9A533AFB-7037-4909-A235-95397D5CC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5" b="2033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456BC2-F6C5-4D93-91D4-E70599DC4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20775"/>
          </a:xfrm>
        </p:spPr>
        <p:txBody>
          <a:bodyPr>
            <a:normAutofit/>
          </a:bodyPr>
          <a:lstStyle/>
          <a:p>
            <a:r>
              <a:rPr lang="en-GB" sz="5200" dirty="0">
                <a:solidFill>
                  <a:srgbClr val="FFFFFF"/>
                </a:solidFill>
              </a:rPr>
              <a:t>Societies GM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D6B4B-DE36-4E59-81AC-9C92FB35C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14853"/>
            <a:ext cx="9795637" cy="205704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3</a:t>
            </a:r>
            <a:r>
              <a:rPr lang="en-GB" baseline="30000">
                <a:solidFill>
                  <a:srgbClr val="FFFFFF"/>
                </a:solidFill>
              </a:rPr>
              <a:t>rd</a:t>
            </a:r>
            <a:r>
              <a:rPr lang="en-GB">
                <a:solidFill>
                  <a:srgbClr val="FFFFFF"/>
                </a:solidFill>
              </a:rPr>
              <a:t> February 2022</a:t>
            </a:r>
          </a:p>
        </p:txBody>
      </p:sp>
    </p:spTree>
    <p:extLst>
      <p:ext uri="{BB962C8B-B14F-4D97-AF65-F5344CB8AC3E}">
        <p14:creationId xmlns:p14="http://schemas.microsoft.com/office/powerpoint/2010/main" val="1597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77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DCE6CE5-6606-4B0D-85B9-D6CA9A89D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 r="-1" b="696"/>
          <a:stretch/>
        </p:blipFill>
        <p:spPr bwMode="auto">
          <a:xfrm>
            <a:off x="320040" y="232954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Rectangle 79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9E6C6-43B4-404B-A574-460407BC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GB" sz="1400" dirty="0">
                <a:solidFill>
                  <a:schemeClr val="bg1"/>
                </a:solidFill>
                <a:latin typeface="+mn-lt"/>
              </a:rPr>
            </a:br>
            <a:r>
              <a:rPr lang="en-GB" sz="1400" b="1" dirty="0">
                <a:solidFill>
                  <a:schemeClr val="bg1"/>
                </a:solidFill>
                <a:latin typeface="+mn-lt"/>
              </a:rPr>
              <a:t>We understand there has been frustration regarding societies being unable to reach silver (&amp; gold) active &amp; engaged. </a:t>
            </a:r>
            <a:br>
              <a:rPr lang="en-GB" sz="1400" dirty="0">
                <a:solidFill>
                  <a:schemeClr val="bg1"/>
                </a:solidFill>
                <a:latin typeface="+mn-lt"/>
              </a:rPr>
            </a:br>
            <a:r>
              <a:rPr lang="en-US" sz="1400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</a:p>
        </p:txBody>
      </p:sp>
      <p:cxnSp>
        <p:nvCxnSpPr>
          <p:cNvPr id="4109" name="Straight Connector 81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00D57DC5-2689-4F85-9109-966B9BFFF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b="1" dirty="0">
                <a:solidFill>
                  <a:schemeClr val="bg1"/>
                </a:solidFill>
                <a:latin typeface="+mn-lt"/>
              </a:rPr>
              <a:t>We have, for this reason, removed the requirement of treasurer training.</a:t>
            </a:r>
            <a:br>
              <a:rPr lang="en-GB" sz="1700" b="1" dirty="0">
                <a:solidFill>
                  <a:schemeClr val="bg1"/>
                </a:solidFill>
                <a:latin typeface="+mn-lt"/>
              </a:rPr>
            </a:br>
            <a:r>
              <a:rPr lang="en-GB" sz="1700" dirty="0">
                <a:solidFill>
                  <a:schemeClr val="bg1"/>
                </a:solidFill>
                <a:latin typeface="+mn-lt"/>
              </a:rPr>
              <a:t>You can now </a:t>
            </a:r>
            <a:r>
              <a:rPr lang="en-GB" sz="170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 your active and engaged status</a:t>
            </a:r>
            <a:r>
              <a:rPr lang="en-GB" sz="1700" dirty="0">
                <a:solidFill>
                  <a:schemeClr val="bg1"/>
                </a:solidFill>
                <a:latin typeface="+mn-lt"/>
              </a:rPr>
              <a:t>, as normal, and you should now be able to get to Silver, then Gold, assuming you’ve met all the other criteria.</a:t>
            </a:r>
            <a:endParaRPr lang="en-US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0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0E250-3309-4840-97E5-4CE74124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GB" sz="4600">
                <a:solidFill>
                  <a:srgbClr val="FFFFFF"/>
                </a:solidFill>
              </a:rPr>
              <a:t>Society @strath.ac.uk 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08913-B57E-447F-8098-9E073CD3B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GB" sz="2400" dirty="0"/>
              <a:t>Thank you to the societies who took part in our email pilot and thank you to those who provided feedback. </a:t>
            </a:r>
          </a:p>
          <a:p>
            <a:r>
              <a:rPr lang="en-GB" sz="2400" dirty="0"/>
              <a:t>We are now looking to extend this to all societies! </a:t>
            </a:r>
          </a:p>
          <a:p>
            <a:r>
              <a:rPr lang="en-GB" sz="2400" dirty="0"/>
              <a:t>We hope to have these in place for societies as they re-affiliate in the new academic year.</a:t>
            </a:r>
          </a:p>
          <a:p>
            <a:r>
              <a:rPr lang="en-GB" sz="2400" dirty="0"/>
              <a:t>For those who were part of the pilot: if you haven’t yet filled out the feedback form, you still can, and this feedback will help us in implementing the emails next year.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263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C800-25B3-4CC4-AC7C-74CAC770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anchor="t">
            <a:normAutofit/>
          </a:bodyPr>
          <a:lstStyle/>
          <a:p>
            <a:r>
              <a:rPr lang="en-GB" i="1" dirty="0" err="1">
                <a:solidFill>
                  <a:schemeClr val="bg1"/>
                </a:solidFill>
              </a:rPr>
              <a:t>Re:Store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pick'n'mix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C2B89-08AB-4E6F-8E19-C8028D521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48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EA2343-A545-4FD0-90EB-C9E70677B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262"/>
            <a:ext cx="397130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You can now add vegan </a:t>
            </a:r>
            <a:r>
              <a:rPr lang="en-US" b="1" dirty="0" err="1">
                <a:solidFill>
                  <a:schemeClr val="bg1"/>
                </a:solidFill>
              </a:rPr>
              <a:t>pick'n'mix</a:t>
            </a:r>
            <a:r>
              <a:rPr lang="en-US" b="1" dirty="0">
                <a:solidFill>
                  <a:schemeClr val="bg1"/>
                </a:solidFill>
              </a:rPr>
              <a:t> from our own zero waste store to your room bookings!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These will be charged straight to your society account and will be ready to collect from </a:t>
            </a:r>
            <a:r>
              <a:rPr lang="en-US" dirty="0" err="1">
                <a:solidFill>
                  <a:schemeClr val="bg1"/>
                </a:solidFill>
              </a:rPr>
              <a:t>Re:store</a:t>
            </a:r>
            <a:r>
              <a:rPr lang="en-US" dirty="0">
                <a:solidFill>
                  <a:schemeClr val="bg1"/>
                </a:solidFill>
              </a:rPr>
              <a:t> in time for your booking. </a:t>
            </a:r>
            <a:r>
              <a:rPr lang="en-GB" dirty="0">
                <a:solidFill>
                  <a:schemeClr val="bg1"/>
                </a:solidFill>
              </a:rPr>
              <a:t>Crisps</a:t>
            </a:r>
            <a:r>
              <a:rPr lang="en-US" dirty="0">
                <a:solidFill>
                  <a:schemeClr val="bg1"/>
                </a:solidFill>
              </a:rPr>
              <a:t>, chocolates or sweets selection at £1 p/p or 500g crisps sharing tin for £9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2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rgbClr val="6CADD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CADDD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A4A77-79F3-484B-BCC8-130132A6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Societies Membership Proposal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39D8D-FFE8-4AB5-AD59-6E2A2F21C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dirty="0"/>
              <a:t>Thank you to everyone who provided feedback on the previous proposal.</a:t>
            </a:r>
          </a:p>
          <a:p>
            <a:pPr marL="0" indent="0">
              <a:buNone/>
            </a:pPr>
            <a:r>
              <a:rPr lang="en-GB" sz="1800" dirty="0"/>
              <a:t>We have considered all the feedback we received through the survey and have came up with a new proposal taking these concerns and ideas into account. Some key points include: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Associate memberships are available for alumni and may be renewed annually for an unlimited amount of time, as long as membership is continuous.</a:t>
            </a:r>
            <a:endParaRPr lang="en-GB" sz="18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Associate memberships are also available to Uni Staff members, students at the Strathclyde Centre for Lifelong Learning, and students at other institutions.</a:t>
            </a:r>
            <a:endParaRPr lang="en-GB" sz="18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We will make our digital systems for tracking memberships more comprehensive to improve our ability to support societies in keeping their members safe.</a:t>
            </a:r>
            <a:endParaRPr lang="en-GB" sz="18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We have removed the need for Development Officers to have been members of the Society in their final year at Strathclyde</a:t>
            </a:r>
            <a:endParaRPr lang="en-GB" sz="18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We will look into disclosure check processes to enable associate members to join overnight trips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Please do let us know if you have any major objections to the new proposal, but it will be going onto Student Parliament in mid-February for students to vote on it and you will be welcomed to take part in discussions there.</a:t>
            </a:r>
            <a:endParaRPr lang="en-GB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4521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8EF4B-F3A0-4E88-9095-1F48CF0D5452}"/>
              </a:ext>
            </a:extLst>
          </p:cNvPr>
          <p:cNvSpPr>
            <a:spLocks noGrp="1"/>
          </p:cNvSpPr>
          <p:nvPr>
            <p:ph type="title"/>
          </p:nvPr>
        </p:nvSpPr>
        <p:spPr>
          <a:custGeom>
            <a:avLst/>
            <a:gdLst>
              <a:gd name="connsiteX0" fmla="*/ 0 w 11091600"/>
              <a:gd name="connsiteY0" fmla="*/ 0 h 1332000"/>
              <a:gd name="connsiteX1" fmla="*/ 583768 w 11091600"/>
              <a:gd name="connsiteY1" fmla="*/ 0 h 1332000"/>
              <a:gd name="connsiteX2" fmla="*/ 1056621 w 11091600"/>
              <a:gd name="connsiteY2" fmla="*/ 0 h 1332000"/>
              <a:gd name="connsiteX3" fmla="*/ 1640389 w 11091600"/>
              <a:gd name="connsiteY3" fmla="*/ 0 h 1332000"/>
              <a:gd name="connsiteX4" fmla="*/ 2335074 w 11091600"/>
              <a:gd name="connsiteY4" fmla="*/ 0 h 1332000"/>
              <a:gd name="connsiteX5" fmla="*/ 3029758 w 11091600"/>
              <a:gd name="connsiteY5" fmla="*/ 0 h 1332000"/>
              <a:gd name="connsiteX6" fmla="*/ 3724443 w 11091600"/>
              <a:gd name="connsiteY6" fmla="*/ 0 h 1332000"/>
              <a:gd name="connsiteX7" fmla="*/ 4530043 w 11091600"/>
              <a:gd name="connsiteY7" fmla="*/ 0 h 1332000"/>
              <a:gd name="connsiteX8" fmla="*/ 5113811 w 11091600"/>
              <a:gd name="connsiteY8" fmla="*/ 0 h 1332000"/>
              <a:gd name="connsiteX9" fmla="*/ 5808496 w 11091600"/>
              <a:gd name="connsiteY9" fmla="*/ 0 h 1332000"/>
              <a:gd name="connsiteX10" fmla="*/ 6392264 w 11091600"/>
              <a:gd name="connsiteY10" fmla="*/ 0 h 1332000"/>
              <a:gd name="connsiteX11" fmla="*/ 6976033 w 11091600"/>
              <a:gd name="connsiteY11" fmla="*/ 0 h 1332000"/>
              <a:gd name="connsiteX12" fmla="*/ 7559801 w 11091600"/>
              <a:gd name="connsiteY12" fmla="*/ 0 h 1332000"/>
              <a:gd name="connsiteX13" fmla="*/ 7810821 w 11091600"/>
              <a:gd name="connsiteY13" fmla="*/ 0 h 1332000"/>
              <a:gd name="connsiteX14" fmla="*/ 8505506 w 11091600"/>
              <a:gd name="connsiteY14" fmla="*/ 0 h 1332000"/>
              <a:gd name="connsiteX15" fmla="*/ 8756526 w 11091600"/>
              <a:gd name="connsiteY15" fmla="*/ 0 h 1332000"/>
              <a:gd name="connsiteX16" fmla="*/ 9340295 w 11091600"/>
              <a:gd name="connsiteY16" fmla="*/ 0 h 1332000"/>
              <a:gd name="connsiteX17" fmla="*/ 10145895 w 11091600"/>
              <a:gd name="connsiteY17" fmla="*/ 0 h 1332000"/>
              <a:gd name="connsiteX18" fmla="*/ 11091600 w 11091600"/>
              <a:gd name="connsiteY18" fmla="*/ 0 h 1332000"/>
              <a:gd name="connsiteX19" fmla="*/ 11091600 w 11091600"/>
              <a:gd name="connsiteY19" fmla="*/ 457320 h 1332000"/>
              <a:gd name="connsiteX20" fmla="*/ 11091600 w 11091600"/>
              <a:gd name="connsiteY20" fmla="*/ 874680 h 1332000"/>
              <a:gd name="connsiteX21" fmla="*/ 11091600 w 11091600"/>
              <a:gd name="connsiteY21" fmla="*/ 1332000 h 1332000"/>
              <a:gd name="connsiteX22" fmla="*/ 10507832 w 11091600"/>
              <a:gd name="connsiteY22" fmla="*/ 1332000 h 1332000"/>
              <a:gd name="connsiteX23" fmla="*/ 9702231 w 11091600"/>
              <a:gd name="connsiteY23" fmla="*/ 1332000 h 1332000"/>
              <a:gd name="connsiteX24" fmla="*/ 8896631 w 11091600"/>
              <a:gd name="connsiteY24" fmla="*/ 1332000 h 1332000"/>
              <a:gd name="connsiteX25" fmla="*/ 8312862 w 11091600"/>
              <a:gd name="connsiteY25" fmla="*/ 1332000 h 1332000"/>
              <a:gd name="connsiteX26" fmla="*/ 7507262 w 11091600"/>
              <a:gd name="connsiteY26" fmla="*/ 1332000 h 1332000"/>
              <a:gd name="connsiteX27" fmla="*/ 6923493 w 11091600"/>
              <a:gd name="connsiteY27" fmla="*/ 1332000 h 1332000"/>
              <a:gd name="connsiteX28" fmla="*/ 6228809 w 11091600"/>
              <a:gd name="connsiteY28" fmla="*/ 1332000 h 1332000"/>
              <a:gd name="connsiteX29" fmla="*/ 5977789 w 11091600"/>
              <a:gd name="connsiteY29" fmla="*/ 1332000 h 1332000"/>
              <a:gd name="connsiteX30" fmla="*/ 5172188 w 11091600"/>
              <a:gd name="connsiteY30" fmla="*/ 1332000 h 1332000"/>
              <a:gd name="connsiteX31" fmla="*/ 4699336 w 11091600"/>
              <a:gd name="connsiteY31" fmla="*/ 1332000 h 1332000"/>
              <a:gd name="connsiteX32" fmla="*/ 4004651 w 11091600"/>
              <a:gd name="connsiteY32" fmla="*/ 1332000 h 1332000"/>
              <a:gd name="connsiteX33" fmla="*/ 3753631 w 11091600"/>
              <a:gd name="connsiteY33" fmla="*/ 1332000 h 1332000"/>
              <a:gd name="connsiteX34" fmla="*/ 2948031 w 11091600"/>
              <a:gd name="connsiteY34" fmla="*/ 1332000 h 1332000"/>
              <a:gd name="connsiteX35" fmla="*/ 2475178 w 11091600"/>
              <a:gd name="connsiteY35" fmla="*/ 1332000 h 1332000"/>
              <a:gd name="connsiteX36" fmla="*/ 1891410 w 11091600"/>
              <a:gd name="connsiteY36" fmla="*/ 1332000 h 1332000"/>
              <a:gd name="connsiteX37" fmla="*/ 1529473 w 11091600"/>
              <a:gd name="connsiteY37" fmla="*/ 1332000 h 1332000"/>
              <a:gd name="connsiteX38" fmla="*/ 834789 w 11091600"/>
              <a:gd name="connsiteY38" fmla="*/ 1332000 h 1332000"/>
              <a:gd name="connsiteX39" fmla="*/ 0 w 11091600"/>
              <a:gd name="connsiteY39" fmla="*/ 1332000 h 1332000"/>
              <a:gd name="connsiteX40" fmla="*/ 0 w 11091600"/>
              <a:gd name="connsiteY40" fmla="*/ 901320 h 1332000"/>
              <a:gd name="connsiteX41" fmla="*/ 0 w 11091600"/>
              <a:gd name="connsiteY41" fmla="*/ 497280 h 1332000"/>
              <a:gd name="connsiteX42" fmla="*/ 0 w 11091600"/>
              <a:gd name="connsiteY42" fmla="*/ 0 h 13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91600" h="1332000" fill="none" extrusionOk="0">
                <a:moveTo>
                  <a:pt x="0" y="0"/>
                </a:moveTo>
                <a:cubicBezTo>
                  <a:pt x="196680" y="-27569"/>
                  <a:pt x="463143" y="30263"/>
                  <a:pt x="583768" y="0"/>
                </a:cubicBezTo>
                <a:cubicBezTo>
                  <a:pt x="704393" y="-30263"/>
                  <a:pt x="923763" y="13137"/>
                  <a:pt x="1056621" y="0"/>
                </a:cubicBezTo>
                <a:cubicBezTo>
                  <a:pt x="1189479" y="-13137"/>
                  <a:pt x="1415477" y="38219"/>
                  <a:pt x="1640389" y="0"/>
                </a:cubicBezTo>
                <a:cubicBezTo>
                  <a:pt x="1865301" y="-38219"/>
                  <a:pt x="2145436" y="44157"/>
                  <a:pt x="2335074" y="0"/>
                </a:cubicBezTo>
                <a:cubicBezTo>
                  <a:pt x="2524712" y="-44157"/>
                  <a:pt x="2842026" y="1955"/>
                  <a:pt x="3029758" y="0"/>
                </a:cubicBezTo>
                <a:cubicBezTo>
                  <a:pt x="3217490" y="-1955"/>
                  <a:pt x="3451277" y="18496"/>
                  <a:pt x="3724443" y="0"/>
                </a:cubicBezTo>
                <a:cubicBezTo>
                  <a:pt x="3997610" y="-18496"/>
                  <a:pt x="4197388" y="3206"/>
                  <a:pt x="4530043" y="0"/>
                </a:cubicBezTo>
                <a:cubicBezTo>
                  <a:pt x="4862698" y="-3206"/>
                  <a:pt x="4901859" y="7821"/>
                  <a:pt x="5113811" y="0"/>
                </a:cubicBezTo>
                <a:cubicBezTo>
                  <a:pt x="5325763" y="-7821"/>
                  <a:pt x="5544255" y="23552"/>
                  <a:pt x="5808496" y="0"/>
                </a:cubicBezTo>
                <a:cubicBezTo>
                  <a:pt x="6072738" y="-23552"/>
                  <a:pt x="6113323" y="15168"/>
                  <a:pt x="6392264" y="0"/>
                </a:cubicBezTo>
                <a:cubicBezTo>
                  <a:pt x="6671205" y="-15168"/>
                  <a:pt x="6711042" y="43747"/>
                  <a:pt x="6976033" y="0"/>
                </a:cubicBezTo>
                <a:cubicBezTo>
                  <a:pt x="7241024" y="-43747"/>
                  <a:pt x="7292557" y="57525"/>
                  <a:pt x="7559801" y="0"/>
                </a:cubicBezTo>
                <a:cubicBezTo>
                  <a:pt x="7827045" y="-57525"/>
                  <a:pt x="7696462" y="17751"/>
                  <a:pt x="7810821" y="0"/>
                </a:cubicBezTo>
                <a:cubicBezTo>
                  <a:pt x="7925180" y="-17751"/>
                  <a:pt x="8340504" y="39056"/>
                  <a:pt x="8505506" y="0"/>
                </a:cubicBezTo>
                <a:cubicBezTo>
                  <a:pt x="8670508" y="-39056"/>
                  <a:pt x="8665270" y="8813"/>
                  <a:pt x="8756526" y="0"/>
                </a:cubicBezTo>
                <a:cubicBezTo>
                  <a:pt x="8847782" y="-8813"/>
                  <a:pt x="9204498" y="33509"/>
                  <a:pt x="9340295" y="0"/>
                </a:cubicBezTo>
                <a:cubicBezTo>
                  <a:pt x="9476092" y="-33509"/>
                  <a:pt x="9880802" y="3434"/>
                  <a:pt x="10145895" y="0"/>
                </a:cubicBezTo>
                <a:cubicBezTo>
                  <a:pt x="10410988" y="-3434"/>
                  <a:pt x="10880267" y="19760"/>
                  <a:pt x="11091600" y="0"/>
                </a:cubicBezTo>
                <a:cubicBezTo>
                  <a:pt x="11137986" y="147845"/>
                  <a:pt x="11065063" y="288621"/>
                  <a:pt x="11091600" y="457320"/>
                </a:cubicBezTo>
                <a:cubicBezTo>
                  <a:pt x="11118137" y="626019"/>
                  <a:pt x="11048609" y="768930"/>
                  <a:pt x="11091600" y="874680"/>
                </a:cubicBezTo>
                <a:cubicBezTo>
                  <a:pt x="11134591" y="980430"/>
                  <a:pt x="11078096" y="1199838"/>
                  <a:pt x="11091600" y="1332000"/>
                </a:cubicBezTo>
                <a:cubicBezTo>
                  <a:pt x="10890369" y="1376458"/>
                  <a:pt x="10633869" y="1313402"/>
                  <a:pt x="10507832" y="1332000"/>
                </a:cubicBezTo>
                <a:cubicBezTo>
                  <a:pt x="10381795" y="1350598"/>
                  <a:pt x="9965051" y="1282770"/>
                  <a:pt x="9702231" y="1332000"/>
                </a:cubicBezTo>
                <a:cubicBezTo>
                  <a:pt x="9439411" y="1381230"/>
                  <a:pt x="9212280" y="1243386"/>
                  <a:pt x="8896631" y="1332000"/>
                </a:cubicBezTo>
                <a:cubicBezTo>
                  <a:pt x="8580982" y="1420614"/>
                  <a:pt x="8483500" y="1298045"/>
                  <a:pt x="8312862" y="1332000"/>
                </a:cubicBezTo>
                <a:cubicBezTo>
                  <a:pt x="8142224" y="1365955"/>
                  <a:pt x="7883103" y="1249134"/>
                  <a:pt x="7507262" y="1332000"/>
                </a:cubicBezTo>
                <a:cubicBezTo>
                  <a:pt x="7131421" y="1414866"/>
                  <a:pt x="7137651" y="1267646"/>
                  <a:pt x="6923493" y="1332000"/>
                </a:cubicBezTo>
                <a:cubicBezTo>
                  <a:pt x="6709335" y="1396354"/>
                  <a:pt x="6481688" y="1324636"/>
                  <a:pt x="6228809" y="1332000"/>
                </a:cubicBezTo>
                <a:cubicBezTo>
                  <a:pt x="5975930" y="1339364"/>
                  <a:pt x="6074160" y="1315087"/>
                  <a:pt x="5977789" y="1332000"/>
                </a:cubicBezTo>
                <a:cubicBezTo>
                  <a:pt x="5881418" y="1348913"/>
                  <a:pt x="5562092" y="1323133"/>
                  <a:pt x="5172188" y="1332000"/>
                </a:cubicBezTo>
                <a:cubicBezTo>
                  <a:pt x="4782284" y="1340867"/>
                  <a:pt x="4840471" y="1312971"/>
                  <a:pt x="4699336" y="1332000"/>
                </a:cubicBezTo>
                <a:cubicBezTo>
                  <a:pt x="4558201" y="1351029"/>
                  <a:pt x="4235179" y="1293587"/>
                  <a:pt x="4004651" y="1332000"/>
                </a:cubicBezTo>
                <a:cubicBezTo>
                  <a:pt x="3774124" y="1370413"/>
                  <a:pt x="3809014" y="1325043"/>
                  <a:pt x="3753631" y="1332000"/>
                </a:cubicBezTo>
                <a:cubicBezTo>
                  <a:pt x="3698248" y="1338957"/>
                  <a:pt x="3200453" y="1264240"/>
                  <a:pt x="2948031" y="1332000"/>
                </a:cubicBezTo>
                <a:cubicBezTo>
                  <a:pt x="2695609" y="1399760"/>
                  <a:pt x="2574119" y="1322011"/>
                  <a:pt x="2475178" y="1332000"/>
                </a:cubicBezTo>
                <a:cubicBezTo>
                  <a:pt x="2376237" y="1341989"/>
                  <a:pt x="2064720" y="1273520"/>
                  <a:pt x="1891410" y="1332000"/>
                </a:cubicBezTo>
                <a:cubicBezTo>
                  <a:pt x="1718100" y="1390480"/>
                  <a:pt x="1692621" y="1300461"/>
                  <a:pt x="1529473" y="1332000"/>
                </a:cubicBezTo>
                <a:cubicBezTo>
                  <a:pt x="1366325" y="1363539"/>
                  <a:pt x="1097048" y="1309442"/>
                  <a:pt x="834789" y="1332000"/>
                </a:cubicBezTo>
                <a:cubicBezTo>
                  <a:pt x="572530" y="1354558"/>
                  <a:pt x="169396" y="1286961"/>
                  <a:pt x="0" y="1332000"/>
                </a:cubicBezTo>
                <a:cubicBezTo>
                  <a:pt x="-25486" y="1134304"/>
                  <a:pt x="22504" y="1031597"/>
                  <a:pt x="0" y="901320"/>
                </a:cubicBezTo>
                <a:cubicBezTo>
                  <a:pt x="-22504" y="771043"/>
                  <a:pt x="39585" y="688433"/>
                  <a:pt x="0" y="497280"/>
                </a:cubicBezTo>
                <a:cubicBezTo>
                  <a:pt x="-39585" y="306127"/>
                  <a:pt x="39260" y="199824"/>
                  <a:pt x="0" y="0"/>
                </a:cubicBezTo>
                <a:close/>
              </a:path>
              <a:path w="11091600" h="1332000" stroke="0" extrusionOk="0">
                <a:moveTo>
                  <a:pt x="0" y="0"/>
                </a:moveTo>
                <a:cubicBezTo>
                  <a:pt x="214418" y="-3814"/>
                  <a:pt x="282345" y="44969"/>
                  <a:pt x="472852" y="0"/>
                </a:cubicBezTo>
                <a:cubicBezTo>
                  <a:pt x="663359" y="-44969"/>
                  <a:pt x="600426" y="25055"/>
                  <a:pt x="723873" y="0"/>
                </a:cubicBezTo>
                <a:cubicBezTo>
                  <a:pt x="847320" y="-25055"/>
                  <a:pt x="1276300" y="33125"/>
                  <a:pt x="1529473" y="0"/>
                </a:cubicBezTo>
                <a:cubicBezTo>
                  <a:pt x="1782646" y="-33125"/>
                  <a:pt x="1857073" y="22249"/>
                  <a:pt x="2002326" y="0"/>
                </a:cubicBezTo>
                <a:cubicBezTo>
                  <a:pt x="2147579" y="-22249"/>
                  <a:pt x="2248752" y="13932"/>
                  <a:pt x="2475178" y="0"/>
                </a:cubicBezTo>
                <a:cubicBezTo>
                  <a:pt x="2701604" y="-13932"/>
                  <a:pt x="2925938" y="33381"/>
                  <a:pt x="3280779" y="0"/>
                </a:cubicBezTo>
                <a:cubicBezTo>
                  <a:pt x="3635620" y="-33381"/>
                  <a:pt x="3500883" y="41879"/>
                  <a:pt x="3642715" y="0"/>
                </a:cubicBezTo>
                <a:cubicBezTo>
                  <a:pt x="3784547" y="-41879"/>
                  <a:pt x="4227997" y="59511"/>
                  <a:pt x="4448315" y="0"/>
                </a:cubicBezTo>
                <a:cubicBezTo>
                  <a:pt x="4668633" y="-59511"/>
                  <a:pt x="4925345" y="58439"/>
                  <a:pt x="5253916" y="0"/>
                </a:cubicBezTo>
                <a:cubicBezTo>
                  <a:pt x="5582487" y="-58439"/>
                  <a:pt x="5558372" y="34885"/>
                  <a:pt x="5837684" y="0"/>
                </a:cubicBezTo>
                <a:cubicBezTo>
                  <a:pt x="6116996" y="-34885"/>
                  <a:pt x="6261112" y="27348"/>
                  <a:pt x="6643285" y="0"/>
                </a:cubicBezTo>
                <a:cubicBezTo>
                  <a:pt x="7025458" y="-27348"/>
                  <a:pt x="6928937" y="3542"/>
                  <a:pt x="7116137" y="0"/>
                </a:cubicBezTo>
                <a:cubicBezTo>
                  <a:pt x="7303337" y="-3542"/>
                  <a:pt x="7455581" y="24477"/>
                  <a:pt x="7588989" y="0"/>
                </a:cubicBezTo>
                <a:cubicBezTo>
                  <a:pt x="7722397" y="-24477"/>
                  <a:pt x="7997044" y="61559"/>
                  <a:pt x="8283674" y="0"/>
                </a:cubicBezTo>
                <a:cubicBezTo>
                  <a:pt x="8570304" y="-61559"/>
                  <a:pt x="8548182" y="42107"/>
                  <a:pt x="8756526" y="0"/>
                </a:cubicBezTo>
                <a:cubicBezTo>
                  <a:pt x="8964870" y="-42107"/>
                  <a:pt x="9305524" y="48918"/>
                  <a:pt x="9562127" y="0"/>
                </a:cubicBezTo>
                <a:cubicBezTo>
                  <a:pt x="9818730" y="-48918"/>
                  <a:pt x="10122355" y="45760"/>
                  <a:pt x="10367727" y="0"/>
                </a:cubicBezTo>
                <a:cubicBezTo>
                  <a:pt x="10613099" y="-45760"/>
                  <a:pt x="10792644" y="54564"/>
                  <a:pt x="11091600" y="0"/>
                </a:cubicBezTo>
                <a:cubicBezTo>
                  <a:pt x="11122390" y="167105"/>
                  <a:pt x="11040290" y="277865"/>
                  <a:pt x="11091600" y="430680"/>
                </a:cubicBezTo>
                <a:cubicBezTo>
                  <a:pt x="11142910" y="583495"/>
                  <a:pt x="11080372" y="698609"/>
                  <a:pt x="11091600" y="834720"/>
                </a:cubicBezTo>
                <a:cubicBezTo>
                  <a:pt x="11102828" y="970831"/>
                  <a:pt x="11057913" y="1104593"/>
                  <a:pt x="11091600" y="1332000"/>
                </a:cubicBezTo>
                <a:cubicBezTo>
                  <a:pt x="10798903" y="1394790"/>
                  <a:pt x="10664392" y="1313357"/>
                  <a:pt x="10396916" y="1332000"/>
                </a:cubicBezTo>
                <a:cubicBezTo>
                  <a:pt x="10129440" y="1350643"/>
                  <a:pt x="10142054" y="1301723"/>
                  <a:pt x="10034979" y="1332000"/>
                </a:cubicBezTo>
                <a:cubicBezTo>
                  <a:pt x="9927904" y="1362277"/>
                  <a:pt x="9585043" y="1296309"/>
                  <a:pt x="9451211" y="1332000"/>
                </a:cubicBezTo>
                <a:cubicBezTo>
                  <a:pt x="9317379" y="1367691"/>
                  <a:pt x="9314539" y="1323097"/>
                  <a:pt x="9200190" y="1332000"/>
                </a:cubicBezTo>
                <a:cubicBezTo>
                  <a:pt x="9085841" y="1340903"/>
                  <a:pt x="9005180" y="1327050"/>
                  <a:pt x="8949170" y="1332000"/>
                </a:cubicBezTo>
                <a:cubicBezTo>
                  <a:pt x="8893160" y="1336950"/>
                  <a:pt x="8517623" y="1278031"/>
                  <a:pt x="8365401" y="1332000"/>
                </a:cubicBezTo>
                <a:cubicBezTo>
                  <a:pt x="8213179" y="1385969"/>
                  <a:pt x="8108758" y="1302250"/>
                  <a:pt x="8003465" y="1332000"/>
                </a:cubicBezTo>
                <a:cubicBezTo>
                  <a:pt x="7898172" y="1361750"/>
                  <a:pt x="7474083" y="1294392"/>
                  <a:pt x="7308781" y="1332000"/>
                </a:cubicBezTo>
                <a:cubicBezTo>
                  <a:pt x="7143479" y="1369608"/>
                  <a:pt x="7046045" y="1297362"/>
                  <a:pt x="6946844" y="1332000"/>
                </a:cubicBezTo>
                <a:cubicBezTo>
                  <a:pt x="6847643" y="1366638"/>
                  <a:pt x="6595251" y="1309344"/>
                  <a:pt x="6252160" y="1332000"/>
                </a:cubicBezTo>
                <a:cubicBezTo>
                  <a:pt x="5909069" y="1354656"/>
                  <a:pt x="6054348" y="1315554"/>
                  <a:pt x="6001139" y="1332000"/>
                </a:cubicBezTo>
                <a:cubicBezTo>
                  <a:pt x="5947930" y="1348446"/>
                  <a:pt x="5594333" y="1281449"/>
                  <a:pt x="5306455" y="1332000"/>
                </a:cubicBezTo>
                <a:cubicBezTo>
                  <a:pt x="5018577" y="1382551"/>
                  <a:pt x="5032983" y="1330843"/>
                  <a:pt x="4944519" y="1332000"/>
                </a:cubicBezTo>
                <a:cubicBezTo>
                  <a:pt x="4856055" y="1333157"/>
                  <a:pt x="4781253" y="1320114"/>
                  <a:pt x="4693498" y="1332000"/>
                </a:cubicBezTo>
                <a:cubicBezTo>
                  <a:pt x="4605743" y="1343886"/>
                  <a:pt x="4450097" y="1317292"/>
                  <a:pt x="4331562" y="1332000"/>
                </a:cubicBezTo>
                <a:cubicBezTo>
                  <a:pt x="4213027" y="1346708"/>
                  <a:pt x="3947282" y="1296615"/>
                  <a:pt x="3636877" y="1332000"/>
                </a:cubicBezTo>
                <a:cubicBezTo>
                  <a:pt x="3326473" y="1367385"/>
                  <a:pt x="3384280" y="1300542"/>
                  <a:pt x="3274941" y="1332000"/>
                </a:cubicBezTo>
                <a:cubicBezTo>
                  <a:pt x="3165602" y="1363458"/>
                  <a:pt x="3140297" y="1318327"/>
                  <a:pt x="3023920" y="1332000"/>
                </a:cubicBezTo>
                <a:cubicBezTo>
                  <a:pt x="2907543" y="1345673"/>
                  <a:pt x="2760814" y="1312532"/>
                  <a:pt x="2661984" y="1332000"/>
                </a:cubicBezTo>
                <a:cubicBezTo>
                  <a:pt x="2563154" y="1351468"/>
                  <a:pt x="2422305" y="1297846"/>
                  <a:pt x="2189132" y="1332000"/>
                </a:cubicBezTo>
                <a:cubicBezTo>
                  <a:pt x="1955959" y="1366154"/>
                  <a:pt x="1804396" y="1290946"/>
                  <a:pt x="1605363" y="1332000"/>
                </a:cubicBezTo>
                <a:cubicBezTo>
                  <a:pt x="1406330" y="1373054"/>
                  <a:pt x="1352524" y="1290440"/>
                  <a:pt x="1243427" y="1332000"/>
                </a:cubicBezTo>
                <a:cubicBezTo>
                  <a:pt x="1134330" y="1373560"/>
                  <a:pt x="512072" y="1222203"/>
                  <a:pt x="0" y="1332000"/>
                </a:cubicBezTo>
                <a:cubicBezTo>
                  <a:pt x="-40311" y="1150691"/>
                  <a:pt x="7308" y="979226"/>
                  <a:pt x="0" y="888000"/>
                </a:cubicBezTo>
                <a:cubicBezTo>
                  <a:pt x="-7308" y="796774"/>
                  <a:pt x="32805" y="608903"/>
                  <a:pt x="0" y="444000"/>
                </a:cubicBezTo>
                <a:cubicBezTo>
                  <a:pt x="-32805" y="279097"/>
                  <a:pt x="1883" y="1452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AA86E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/>
            <a:r>
              <a:rPr lang="en-US" sz="6000" dirty="0">
                <a:solidFill>
                  <a:srgbClr val="AA86E1"/>
                </a:solidFill>
              </a:rPr>
              <a:t>Societies Exec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3EDB22-3B33-4A6D-9546-CBEACBF53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Common questions/issues to be covered first before a Q+A: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Retrospective grant requests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Trips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AGM- run to be on the socs exec!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FD4AA5-0B33-475B-90FB-B175FC94E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472101 w 5181600"/>
              <a:gd name="connsiteY1" fmla="*/ 0 h 4351338"/>
              <a:gd name="connsiteX2" fmla="*/ 892387 w 5181600"/>
              <a:gd name="connsiteY2" fmla="*/ 0 h 4351338"/>
              <a:gd name="connsiteX3" fmla="*/ 1519936 w 5181600"/>
              <a:gd name="connsiteY3" fmla="*/ 0 h 4351338"/>
              <a:gd name="connsiteX4" fmla="*/ 2199301 w 5181600"/>
              <a:gd name="connsiteY4" fmla="*/ 0 h 4351338"/>
              <a:gd name="connsiteX5" fmla="*/ 2775035 w 5181600"/>
              <a:gd name="connsiteY5" fmla="*/ 0 h 4351338"/>
              <a:gd name="connsiteX6" fmla="*/ 3298952 w 5181600"/>
              <a:gd name="connsiteY6" fmla="*/ 0 h 4351338"/>
              <a:gd name="connsiteX7" fmla="*/ 3874685 w 5181600"/>
              <a:gd name="connsiteY7" fmla="*/ 0 h 4351338"/>
              <a:gd name="connsiteX8" fmla="*/ 4398603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630944 h 4351338"/>
              <a:gd name="connsiteX11" fmla="*/ 5181600 w 5181600"/>
              <a:gd name="connsiteY11" fmla="*/ 1174861 h 4351338"/>
              <a:gd name="connsiteX12" fmla="*/ 5181600 w 5181600"/>
              <a:gd name="connsiteY12" fmla="*/ 1718779 h 4351338"/>
              <a:gd name="connsiteX13" fmla="*/ 5181600 w 5181600"/>
              <a:gd name="connsiteY13" fmla="*/ 2132156 h 4351338"/>
              <a:gd name="connsiteX14" fmla="*/ 5181600 w 5181600"/>
              <a:gd name="connsiteY14" fmla="*/ 2545533 h 4351338"/>
              <a:gd name="connsiteX15" fmla="*/ 5181600 w 5181600"/>
              <a:gd name="connsiteY15" fmla="*/ 2958910 h 4351338"/>
              <a:gd name="connsiteX16" fmla="*/ 5181600 w 5181600"/>
              <a:gd name="connsiteY16" fmla="*/ 3589854 h 4351338"/>
              <a:gd name="connsiteX17" fmla="*/ 5181600 w 5181600"/>
              <a:gd name="connsiteY17" fmla="*/ 4351338 h 4351338"/>
              <a:gd name="connsiteX18" fmla="*/ 4502235 w 5181600"/>
              <a:gd name="connsiteY18" fmla="*/ 4351338 h 4351338"/>
              <a:gd name="connsiteX19" fmla="*/ 3978317 w 5181600"/>
              <a:gd name="connsiteY19" fmla="*/ 4351338 h 4351338"/>
              <a:gd name="connsiteX20" fmla="*/ 3454400 w 5181600"/>
              <a:gd name="connsiteY20" fmla="*/ 4351338 h 4351338"/>
              <a:gd name="connsiteX21" fmla="*/ 2826851 w 5181600"/>
              <a:gd name="connsiteY21" fmla="*/ 4351338 h 4351338"/>
              <a:gd name="connsiteX22" fmla="*/ 2251117 w 5181600"/>
              <a:gd name="connsiteY22" fmla="*/ 4351338 h 4351338"/>
              <a:gd name="connsiteX23" fmla="*/ 1727200 w 5181600"/>
              <a:gd name="connsiteY23" fmla="*/ 4351338 h 4351338"/>
              <a:gd name="connsiteX24" fmla="*/ 1306915 w 5181600"/>
              <a:gd name="connsiteY24" fmla="*/ 4351338 h 4351338"/>
              <a:gd name="connsiteX25" fmla="*/ 679365 w 5181600"/>
              <a:gd name="connsiteY25" fmla="*/ 4351338 h 4351338"/>
              <a:gd name="connsiteX26" fmla="*/ 0 w 5181600"/>
              <a:gd name="connsiteY26" fmla="*/ 4351338 h 4351338"/>
              <a:gd name="connsiteX27" fmla="*/ 0 w 5181600"/>
              <a:gd name="connsiteY27" fmla="*/ 3894448 h 4351338"/>
              <a:gd name="connsiteX28" fmla="*/ 0 w 5181600"/>
              <a:gd name="connsiteY28" fmla="*/ 3437557 h 4351338"/>
              <a:gd name="connsiteX29" fmla="*/ 0 w 5181600"/>
              <a:gd name="connsiteY29" fmla="*/ 2893640 h 4351338"/>
              <a:gd name="connsiteX30" fmla="*/ 0 w 5181600"/>
              <a:gd name="connsiteY30" fmla="*/ 2436749 h 4351338"/>
              <a:gd name="connsiteX31" fmla="*/ 0 w 5181600"/>
              <a:gd name="connsiteY31" fmla="*/ 1936345 h 4351338"/>
              <a:gd name="connsiteX32" fmla="*/ 0 w 5181600"/>
              <a:gd name="connsiteY32" fmla="*/ 1479455 h 4351338"/>
              <a:gd name="connsiteX33" fmla="*/ 0 w 5181600"/>
              <a:gd name="connsiteY33" fmla="*/ 935538 h 4351338"/>
              <a:gd name="connsiteX34" fmla="*/ 0 w 5181600"/>
              <a:gd name="connsiteY34" fmla="*/ 522161 h 4351338"/>
              <a:gd name="connsiteX35" fmla="*/ 0 w 5181600"/>
              <a:gd name="connsiteY35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218115" y="-30769"/>
                  <a:pt x="367393" y="43764"/>
                  <a:pt x="472101" y="0"/>
                </a:cubicBezTo>
                <a:cubicBezTo>
                  <a:pt x="576809" y="-43764"/>
                  <a:pt x="742078" y="11506"/>
                  <a:pt x="892387" y="0"/>
                </a:cubicBezTo>
                <a:cubicBezTo>
                  <a:pt x="1042696" y="-11506"/>
                  <a:pt x="1359974" y="64736"/>
                  <a:pt x="1519936" y="0"/>
                </a:cubicBezTo>
                <a:cubicBezTo>
                  <a:pt x="1679898" y="-64736"/>
                  <a:pt x="1879813" y="44323"/>
                  <a:pt x="2199301" y="0"/>
                </a:cubicBezTo>
                <a:cubicBezTo>
                  <a:pt x="2518790" y="-44323"/>
                  <a:pt x="2600821" y="14893"/>
                  <a:pt x="2775035" y="0"/>
                </a:cubicBezTo>
                <a:cubicBezTo>
                  <a:pt x="2949249" y="-14893"/>
                  <a:pt x="3161939" y="49192"/>
                  <a:pt x="3298952" y="0"/>
                </a:cubicBezTo>
                <a:cubicBezTo>
                  <a:pt x="3435965" y="-49192"/>
                  <a:pt x="3657829" y="41114"/>
                  <a:pt x="3874685" y="0"/>
                </a:cubicBezTo>
                <a:cubicBezTo>
                  <a:pt x="4091541" y="-41114"/>
                  <a:pt x="4207413" y="13738"/>
                  <a:pt x="4398603" y="0"/>
                </a:cubicBezTo>
                <a:cubicBezTo>
                  <a:pt x="4589793" y="-13738"/>
                  <a:pt x="5000694" y="15729"/>
                  <a:pt x="5181600" y="0"/>
                </a:cubicBezTo>
                <a:cubicBezTo>
                  <a:pt x="5209623" y="188182"/>
                  <a:pt x="5123444" y="322336"/>
                  <a:pt x="5181600" y="630944"/>
                </a:cubicBezTo>
                <a:cubicBezTo>
                  <a:pt x="5239756" y="939552"/>
                  <a:pt x="5137797" y="935441"/>
                  <a:pt x="5181600" y="1174861"/>
                </a:cubicBezTo>
                <a:cubicBezTo>
                  <a:pt x="5225403" y="1414281"/>
                  <a:pt x="5127310" y="1579399"/>
                  <a:pt x="5181600" y="1718779"/>
                </a:cubicBezTo>
                <a:cubicBezTo>
                  <a:pt x="5235890" y="1858159"/>
                  <a:pt x="5159553" y="2005031"/>
                  <a:pt x="5181600" y="2132156"/>
                </a:cubicBezTo>
                <a:cubicBezTo>
                  <a:pt x="5203647" y="2259281"/>
                  <a:pt x="5139702" y="2385287"/>
                  <a:pt x="5181600" y="2545533"/>
                </a:cubicBezTo>
                <a:cubicBezTo>
                  <a:pt x="5223498" y="2705779"/>
                  <a:pt x="5143137" y="2822235"/>
                  <a:pt x="5181600" y="2958910"/>
                </a:cubicBezTo>
                <a:cubicBezTo>
                  <a:pt x="5220063" y="3095585"/>
                  <a:pt x="5134591" y="3349043"/>
                  <a:pt x="5181600" y="3589854"/>
                </a:cubicBezTo>
                <a:cubicBezTo>
                  <a:pt x="5228609" y="3830665"/>
                  <a:pt x="5121247" y="4115762"/>
                  <a:pt x="5181600" y="4351338"/>
                </a:cubicBezTo>
                <a:cubicBezTo>
                  <a:pt x="4921846" y="4417462"/>
                  <a:pt x="4669373" y="4336058"/>
                  <a:pt x="4502235" y="4351338"/>
                </a:cubicBezTo>
                <a:cubicBezTo>
                  <a:pt x="4335097" y="4366618"/>
                  <a:pt x="4231488" y="4301773"/>
                  <a:pt x="3978317" y="4351338"/>
                </a:cubicBezTo>
                <a:cubicBezTo>
                  <a:pt x="3725146" y="4400903"/>
                  <a:pt x="3652887" y="4320383"/>
                  <a:pt x="3454400" y="4351338"/>
                </a:cubicBezTo>
                <a:cubicBezTo>
                  <a:pt x="3255913" y="4382293"/>
                  <a:pt x="3029289" y="4313510"/>
                  <a:pt x="2826851" y="4351338"/>
                </a:cubicBezTo>
                <a:cubicBezTo>
                  <a:pt x="2624413" y="4389166"/>
                  <a:pt x="2393137" y="4311395"/>
                  <a:pt x="2251117" y="4351338"/>
                </a:cubicBezTo>
                <a:cubicBezTo>
                  <a:pt x="2109097" y="4391281"/>
                  <a:pt x="1942344" y="4328864"/>
                  <a:pt x="1727200" y="4351338"/>
                </a:cubicBezTo>
                <a:cubicBezTo>
                  <a:pt x="1512056" y="4373812"/>
                  <a:pt x="1491447" y="4350753"/>
                  <a:pt x="1306915" y="4351338"/>
                </a:cubicBezTo>
                <a:cubicBezTo>
                  <a:pt x="1122384" y="4351923"/>
                  <a:pt x="955153" y="4331573"/>
                  <a:pt x="679365" y="4351338"/>
                </a:cubicBezTo>
                <a:cubicBezTo>
                  <a:pt x="403577" y="4371103"/>
                  <a:pt x="213375" y="4333632"/>
                  <a:pt x="0" y="4351338"/>
                </a:cubicBezTo>
                <a:cubicBezTo>
                  <a:pt x="-35297" y="4240511"/>
                  <a:pt x="11363" y="4114605"/>
                  <a:pt x="0" y="3894448"/>
                </a:cubicBezTo>
                <a:cubicBezTo>
                  <a:pt x="-11363" y="3674291"/>
                  <a:pt x="24817" y="3653408"/>
                  <a:pt x="0" y="3437557"/>
                </a:cubicBezTo>
                <a:cubicBezTo>
                  <a:pt x="-24817" y="3221706"/>
                  <a:pt x="3295" y="3111938"/>
                  <a:pt x="0" y="2893640"/>
                </a:cubicBezTo>
                <a:cubicBezTo>
                  <a:pt x="-3295" y="2675342"/>
                  <a:pt x="47052" y="2654722"/>
                  <a:pt x="0" y="2436749"/>
                </a:cubicBezTo>
                <a:cubicBezTo>
                  <a:pt x="-47052" y="2218776"/>
                  <a:pt x="1993" y="2173696"/>
                  <a:pt x="0" y="1936345"/>
                </a:cubicBezTo>
                <a:cubicBezTo>
                  <a:pt x="-1993" y="1698994"/>
                  <a:pt x="33597" y="1655489"/>
                  <a:pt x="0" y="1479455"/>
                </a:cubicBezTo>
                <a:cubicBezTo>
                  <a:pt x="-33597" y="1303421"/>
                  <a:pt x="56507" y="1149588"/>
                  <a:pt x="0" y="935538"/>
                </a:cubicBezTo>
                <a:cubicBezTo>
                  <a:pt x="-56507" y="721488"/>
                  <a:pt x="36009" y="638624"/>
                  <a:pt x="0" y="522161"/>
                </a:cubicBezTo>
                <a:cubicBezTo>
                  <a:pt x="-36009" y="405698"/>
                  <a:pt x="33124" y="194814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225858" y="-57285"/>
                  <a:pt x="412828" y="69559"/>
                  <a:pt x="679365" y="0"/>
                </a:cubicBezTo>
                <a:cubicBezTo>
                  <a:pt x="945903" y="-69559"/>
                  <a:pt x="969915" y="6013"/>
                  <a:pt x="1151467" y="0"/>
                </a:cubicBezTo>
                <a:cubicBezTo>
                  <a:pt x="1333019" y="-6013"/>
                  <a:pt x="1442146" y="14702"/>
                  <a:pt x="1623568" y="0"/>
                </a:cubicBezTo>
                <a:cubicBezTo>
                  <a:pt x="1804990" y="-14702"/>
                  <a:pt x="1993775" y="35565"/>
                  <a:pt x="2147485" y="0"/>
                </a:cubicBezTo>
                <a:cubicBezTo>
                  <a:pt x="2301195" y="-35565"/>
                  <a:pt x="2478614" y="48289"/>
                  <a:pt x="2619587" y="0"/>
                </a:cubicBezTo>
                <a:cubicBezTo>
                  <a:pt x="2760560" y="-48289"/>
                  <a:pt x="3118993" y="4606"/>
                  <a:pt x="3298952" y="0"/>
                </a:cubicBezTo>
                <a:cubicBezTo>
                  <a:pt x="3478912" y="-4606"/>
                  <a:pt x="3713484" y="62654"/>
                  <a:pt x="3822869" y="0"/>
                </a:cubicBezTo>
                <a:cubicBezTo>
                  <a:pt x="3932254" y="-62654"/>
                  <a:pt x="4359494" y="19437"/>
                  <a:pt x="4502235" y="0"/>
                </a:cubicBezTo>
                <a:cubicBezTo>
                  <a:pt x="4644976" y="-19437"/>
                  <a:pt x="4898109" y="59808"/>
                  <a:pt x="5181600" y="0"/>
                </a:cubicBezTo>
                <a:cubicBezTo>
                  <a:pt x="5181782" y="86324"/>
                  <a:pt x="5176384" y="305260"/>
                  <a:pt x="5181600" y="413377"/>
                </a:cubicBezTo>
                <a:cubicBezTo>
                  <a:pt x="5186816" y="521494"/>
                  <a:pt x="5166597" y="836299"/>
                  <a:pt x="5181600" y="957294"/>
                </a:cubicBezTo>
                <a:cubicBezTo>
                  <a:pt x="5196603" y="1078289"/>
                  <a:pt x="5170861" y="1345260"/>
                  <a:pt x="5181600" y="1588238"/>
                </a:cubicBezTo>
                <a:cubicBezTo>
                  <a:pt x="5192339" y="1831216"/>
                  <a:pt x="5109847" y="2019811"/>
                  <a:pt x="5181600" y="2219182"/>
                </a:cubicBezTo>
                <a:cubicBezTo>
                  <a:pt x="5253353" y="2418553"/>
                  <a:pt x="5141857" y="2524357"/>
                  <a:pt x="5181600" y="2676073"/>
                </a:cubicBezTo>
                <a:cubicBezTo>
                  <a:pt x="5221343" y="2827789"/>
                  <a:pt x="5164982" y="2929267"/>
                  <a:pt x="5181600" y="3089450"/>
                </a:cubicBezTo>
                <a:cubicBezTo>
                  <a:pt x="5198218" y="3249633"/>
                  <a:pt x="5121923" y="3503085"/>
                  <a:pt x="5181600" y="3633367"/>
                </a:cubicBezTo>
                <a:cubicBezTo>
                  <a:pt x="5241277" y="3763649"/>
                  <a:pt x="5152543" y="4082589"/>
                  <a:pt x="5181600" y="4351338"/>
                </a:cubicBezTo>
                <a:cubicBezTo>
                  <a:pt x="5019795" y="4372494"/>
                  <a:pt x="4829515" y="4348929"/>
                  <a:pt x="4709499" y="4351338"/>
                </a:cubicBezTo>
                <a:cubicBezTo>
                  <a:pt x="4589483" y="4353747"/>
                  <a:pt x="4476572" y="4325721"/>
                  <a:pt x="4289213" y="4351338"/>
                </a:cubicBezTo>
                <a:cubicBezTo>
                  <a:pt x="4101854" y="4376955"/>
                  <a:pt x="4053032" y="4333076"/>
                  <a:pt x="3868928" y="4351338"/>
                </a:cubicBezTo>
                <a:cubicBezTo>
                  <a:pt x="3684824" y="4369600"/>
                  <a:pt x="3331293" y="4292041"/>
                  <a:pt x="3189563" y="4351338"/>
                </a:cubicBezTo>
                <a:cubicBezTo>
                  <a:pt x="3047833" y="4410635"/>
                  <a:pt x="2884024" y="4331164"/>
                  <a:pt x="2717461" y="4351338"/>
                </a:cubicBezTo>
                <a:cubicBezTo>
                  <a:pt x="2550898" y="4371512"/>
                  <a:pt x="2470565" y="4343014"/>
                  <a:pt x="2297176" y="4351338"/>
                </a:cubicBezTo>
                <a:cubicBezTo>
                  <a:pt x="2123787" y="4359662"/>
                  <a:pt x="1871494" y="4338304"/>
                  <a:pt x="1669627" y="4351338"/>
                </a:cubicBezTo>
                <a:cubicBezTo>
                  <a:pt x="1467760" y="4364372"/>
                  <a:pt x="1435590" y="4301435"/>
                  <a:pt x="1249341" y="4351338"/>
                </a:cubicBezTo>
                <a:cubicBezTo>
                  <a:pt x="1063092" y="4401241"/>
                  <a:pt x="821371" y="4285630"/>
                  <a:pt x="621792" y="4351338"/>
                </a:cubicBezTo>
                <a:cubicBezTo>
                  <a:pt x="422213" y="4417046"/>
                  <a:pt x="246867" y="4315551"/>
                  <a:pt x="0" y="4351338"/>
                </a:cubicBezTo>
                <a:cubicBezTo>
                  <a:pt x="-19135" y="4114774"/>
                  <a:pt x="3617" y="4060581"/>
                  <a:pt x="0" y="3807421"/>
                </a:cubicBezTo>
                <a:cubicBezTo>
                  <a:pt x="-3617" y="3554261"/>
                  <a:pt x="31529" y="3421976"/>
                  <a:pt x="0" y="3307017"/>
                </a:cubicBezTo>
                <a:cubicBezTo>
                  <a:pt x="-31529" y="3192058"/>
                  <a:pt x="7012" y="2856162"/>
                  <a:pt x="0" y="2719586"/>
                </a:cubicBezTo>
                <a:cubicBezTo>
                  <a:pt x="-7012" y="2583010"/>
                  <a:pt x="25385" y="2510804"/>
                  <a:pt x="0" y="2306209"/>
                </a:cubicBezTo>
                <a:cubicBezTo>
                  <a:pt x="-25385" y="2101614"/>
                  <a:pt x="42957" y="2008938"/>
                  <a:pt x="0" y="1849319"/>
                </a:cubicBezTo>
                <a:cubicBezTo>
                  <a:pt x="-42957" y="1689700"/>
                  <a:pt x="21042" y="1519977"/>
                  <a:pt x="0" y="1261888"/>
                </a:cubicBezTo>
                <a:cubicBezTo>
                  <a:pt x="-21042" y="1003799"/>
                  <a:pt x="38768" y="965030"/>
                  <a:pt x="0" y="674457"/>
                </a:cubicBezTo>
                <a:cubicBezTo>
                  <a:pt x="-38768" y="383884"/>
                  <a:pt x="63650" y="138568"/>
                  <a:pt x="0" y="0"/>
                </a:cubicBezTo>
                <a:close/>
              </a:path>
            </a:pathLst>
          </a:custGeom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890811571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This semester’s meeting dates </a:t>
            </a:r>
            <a:r>
              <a:rPr lang="en-GB" sz="1600" i="1" dirty="0">
                <a:solidFill>
                  <a:schemeClr val="bg1"/>
                </a:solidFill>
              </a:rPr>
              <a:t>(which you can always find </a:t>
            </a:r>
            <a:r>
              <a:rPr lang="en-GB" sz="160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600" i="1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b="0" i="0" dirty="0">
                <a:solidFill>
                  <a:schemeClr val="bg1"/>
                </a:solidFill>
                <a:effectLst/>
              </a:rPr>
              <a:t>9th February 2022</a:t>
            </a:r>
          </a:p>
          <a:p>
            <a:pPr lvl="1"/>
            <a:r>
              <a:rPr lang="en-US" b="0" i="0" dirty="0">
                <a:solidFill>
                  <a:schemeClr val="bg1"/>
                </a:solidFill>
                <a:effectLst/>
              </a:rPr>
              <a:t>23rd February 2022</a:t>
            </a:r>
          </a:p>
          <a:p>
            <a:pPr lvl="1"/>
            <a:r>
              <a:rPr lang="en-US" b="0" i="0" dirty="0">
                <a:solidFill>
                  <a:schemeClr val="bg1"/>
                </a:solidFill>
                <a:effectLst/>
              </a:rPr>
              <a:t>9th March 2022</a:t>
            </a:r>
          </a:p>
          <a:p>
            <a:pPr lvl="1"/>
            <a:r>
              <a:rPr lang="en-US" b="0" i="0" dirty="0">
                <a:solidFill>
                  <a:schemeClr val="bg1"/>
                </a:solidFill>
                <a:effectLst/>
              </a:rPr>
              <a:t>23rd March 2022</a:t>
            </a:r>
          </a:p>
          <a:p>
            <a:pPr lvl="1"/>
            <a:r>
              <a:rPr lang="en-US" b="0" i="0" dirty="0">
                <a:solidFill>
                  <a:schemeClr val="bg1"/>
                </a:solidFill>
                <a:effectLst/>
              </a:rPr>
              <a:t>6th April 2022</a:t>
            </a:r>
          </a:p>
          <a:p>
            <a:pPr lvl="1"/>
            <a:r>
              <a:rPr lang="en-US" b="0" i="0" dirty="0">
                <a:solidFill>
                  <a:schemeClr val="bg1"/>
                </a:solidFill>
                <a:effectLst/>
              </a:rPr>
              <a:t>20th April 2022</a:t>
            </a:r>
          </a:p>
          <a:p>
            <a:pPr lvl="1"/>
            <a:r>
              <a:rPr lang="en-US" b="0" i="0" dirty="0">
                <a:solidFill>
                  <a:schemeClr val="bg1"/>
                </a:solidFill>
                <a:effectLst/>
              </a:rPr>
              <a:t>4th May 2022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Deadline: 12 noon the day before</a:t>
            </a:r>
          </a:p>
        </p:txBody>
      </p:sp>
    </p:spTree>
    <p:extLst>
      <p:ext uri="{BB962C8B-B14F-4D97-AF65-F5344CB8AC3E}">
        <p14:creationId xmlns:p14="http://schemas.microsoft.com/office/powerpoint/2010/main" val="114873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AA86E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DC5111-3B96-4839-BEA7-D67268E6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Ask the Societies Exec</a:t>
            </a:r>
          </a:p>
        </p:txBody>
      </p:sp>
      <p:pic>
        <p:nvPicPr>
          <p:cNvPr id="7" name="Picture Placeholder 6" descr="A group of meerkats&#10;&#10;Description automatically generated">
            <a:extLst>
              <a:ext uri="{FF2B5EF4-FFF2-40B4-BE49-F238E27FC236}">
                <a16:creationId xmlns:a16="http://schemas.microsoft.com/office/drawing/2014/main" id="{5FD244C7-42BF-4BD4-9117-3D1EB5B0E3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0" r="-2" b="-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AA8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91662CC-9FBD-452A-9C9A-9C9B5FAE0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431683"/>
              </p:ext>
            </p:extLst>
          </p:nvPr>
        </p:nvGraphicFramePr>
        <p:xfrm>
          <a:off x="7765079" y="704821"/>
          <a:ext cx="3897083" cy="5448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500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1E085-F62A-45DF-8BC3-2838F965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AOCB</a:t>
            </a:r>
          </a:p>
        </p:txBody>
      </p:sp>
      <p:sp>
        <p:nvSpPr>
          <p:cNvPr id="114" name="Arc 113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65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EBE40-3B68-40FE-8FF6-49672341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A109D02-08D6-4E41-9F1F-368B3F120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i="1" dirty="0"/>
              <a:t>There have been increasing numbers of people emailing the wrong email leading to delays and confusion…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Please email </a:t>
            </a:r>
            <a:r>
              <a:rPr lang="en-US" dirty="0">
                <a:hlinkClick r:id="rId2"/>
              </a:rPr>
              <a:t>strathunion.societies@strath.ac.uk</a:t>
            </a:r>
            <a:r>
              <a:rPr lang="en-US" dirty="0"/>
              <a:t> when you need help with your society!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ED4087D6-0D83-4F1D-87E6-285FDC9E9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0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F4187-134F-44E2-837C-1F633593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46693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Before we begin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in a boxing ring&#10;&#10;Description automatically generated with low confidence">
            <a:extLst>
              <a:ext uri="{FF2B5EF4-FFF2-40B4-BE49-F238E27FC236}">
                <a16:creationId xmlns:a16="http://schemas.microsoft.com/office/drawing/2014/main" id="{1118D6A3-0C7D-4A10-9B81-53DD9E77A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5" r="1161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ED0D31-2A94-4060-A4DF-C69941978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609439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65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927D-1836-48CE-848A-F781219E1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14325"/>
            <a:ext cx="11090274" cy="1325563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chemeClr val="accent4"/>
                </a:solidFill>
              </a:rPr>
              <a:t>Agenda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AEEAB46E-BC05-4285-A00B-889EC3D021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241304"/>
              </p:ext>
            </p:extLst>
          </p:nvPr>
        </p:nvGraphicFramePr>
        <p:xfrm>
          <a:off x="547688" y="2133600"/>
          <a:ext cx="11093450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14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rgbClr val="AA86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rgbClr val="D992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rgbClr val="AA86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rgbClr val="D992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rgbClr val="D992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71B83-43D4-483C-A60F-12E9F0AA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Charity Month- February 2022!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30125-45D0-4872-9837-0D3D27E5F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5"/>
            <a:ext cx="9708995" cy="3567173"/>
          </a:xfrm>
        </p:spPr>
        <p:txBody>
          <a:bodyPr anchor="ctr">
            <a:normAutofit lnSpcReduction="10000"/>
          </a:bodyPr>
          <a:lstStyle/>
          <a:p>
            <a:r>
              <a:rPr lang="en-GB" sz="2400" dirty="0">
                <a:hlinkClick r:id="rId2"/>
              </a:rPr>
              <a:t>Charity month </a:t>
            </a:r>
            <a:r>
              <a:rPr lang="en-GB" sz="2400" dirty="0"/>
              <a:t>is your society’s chance to win part of £1000 by hosting an event to fundraise for a charity!</a:t>
            </a:r>
          </a:p>
          <a:p>
            <a:r>
              <a:rPr lang="en-GB" sz="2400" dirty="0"/>
              <a:t>So long as your event is within February, you raise £100 or more, and you fill out the nomination form, your society has the chance to win some funding</a:t>
            </a:r>
          </a:p>
          <a:p>
            <a:r>
              <a:rPr lang="en-GB" sz="2400" dirty="0"/>
              <a:t>The prizes are split amongst three categories, with £250 for the winner in each category</a:t>
            </a:r>
          </a:p>
          <a:p>
            <a:pPr lvl="1"/>
            <a:r>
              <a:rPr lang="en-GB" dirty="0"/>
              <a:t>Best Society Collab (£500 split between collaborating societies)</a:t>
            </a:r>
          </a:p>
          <a:p>
            <a:pPr lvl="1"/>
            <a:r>
              <a:rPr lang="en-GB" dirty="0"/>
              <a:t>Most money raised</a:t>
            </a:r>
          </a:p>
          <a:p>
            <a:pPr lvl="1"/>
            <a:r>
              <a:rPr lang="en-GB" dirty="0"/>
              <a:t>Best event</a:t>
            </a:r>
          </a:p>
        </p:txBody>
      </p:sp>
    </p:spTree>
    <p:extLst>
      <p:ext uri="{BB962C8B-B14F-4D97-AF65-F5344CB8AC3E}">
        <p14:creationId xmlns:p14="http://schemas.microsoft.com/office/powerpoint/2010/main" val="115121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3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ogo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AFF00EEC-687B-40AE-9C5B-E2A769AA2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84" y="346167"/>
            <a:ext cx="1588946" cy="1588946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8707E46-B26D-4503-ABC0-68EA2D300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11" y="346167"/>
            <a:ext cx="1853825" cy="1547944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EB86365A-0AF9-4226-94DB-194DF50D40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9" y="4958711"/>
            <a:ext cx="3080494" cy="1547948"/>
          </a:xfrm>
          <a:prstGeom prst="rect">
            <a:avLst/>
          </a:prstGeom>
        </p:spPr>
      </p:pic>
      <p:pic>
        <p:nvPicPr>
          <p:cNvPr id="5" name="Picture 4" descr="Graphical user interface, ic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72168E11-623D-4985-9C3B-9E74AC514B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382" y="340647"/>
            <a:ext cx="1588934" cy="1588934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AC757303-BF53-48A4-B4D2-32005A0E85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24" y="2638222"/>
            <a:ext cx="1582664" cy="158266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D992E3"/>
          </a:solidFill>
          <a:ln>
            <a:solidFill>
              <a:srgbClr val="D99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5F48E-4757-4A6E-9A5C-D3657373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180" y="2411763"/>
            <a:ext cx="6868620" cy="10168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/>
              <a:t>Charity Month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D992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D992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D992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D992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F406AED-4EAC-412F-9BB3-84538CB295EC}"/>
              </a:ext>
            </a:extLst>
          </p:cNvPr>
          <p:cNvSpPr txBox="1"/>
          <p:nvPr/>
        </p:nvSpPr>
        <p:spPr>
          <a:xfrm>
            <a:off x="4485180" y="3428662"/>
            <a:ext cx="6868620" cy="30886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i="1" dirty="0"/>
              <a:t>Want to take part, but not sure what charity to support?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Remember you have charity societies who are always looking for support! For example…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i="1" dirty="0"/>
              <a:t>Need ideas on fundraising?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Check-out the </a:t>
            </a:r>
            <a:r>
              <a:rPr lang="en-US" sz="1900" dirty="0">
                <a:hlinkClick r:id="rId12"/>
              </a:rPr>
              <a:t>how-to</a:t>
            </a:r>
            <a:r>
              <a:rPr lang="en-US" sz="1900" dirty="0"/>
              <a:t> guide in your society committee resources!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REMEMBER: The union is cashless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Make sure to keep this in mind when planning events- you should use online payment methods (e.g. tickets on the union website), or we </a:t>
            </a:r>
            <a:r>
              <a:rPr lang="en-US" sz="1900"/>
              <a:t>are currently setting </a:t>
            </a:r>
            <a:r>
              <a:rPr lang="en-US" sz="1900" dirty="0"/>
              <a:t>up an app that will allow you to take payments in-person, please let us know if your society would like to use this method.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3869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C69642-3100-4159-845A-EB042DFD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666351"/>
            <a:ext cx="10558405" cy="30443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Sustainability Month- March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A53AA-9DD1-41C1-8A78-A288D0D8B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8" y="3866064"/>
            <a:ext cx="10558405" cy="22344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Climate Action group </a:t>
            </a:r>
            <a:r>
              <a:rPr lang="en-US" sz="2400" dirty="0">
                <a:solidFill>
                  <a:schemeClr val="bg1"/>
                </a:solidFill>
              </a:rPr>
              <a:t>would like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to Societies to collaborate with them on sustainability events</a:t>
            </a:r>
          </a:p>
        </p:txBody>
      </p:sp>
    </p:spTree>
    <p:extLst>
      <p:ext uri="{BB962C8B-B14F-4D97-AF65-F5344CB8AC3E}">
        <p14:creationId xmlns:p14="http://schemas.microsoft.com/office/powerpoint/2010/main" val="211422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3B36E-2716-48EF-8C00-76CCFA8E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E59FCC"/>
                </a:solidFill>
              </a:rPr>
              <a:t>STAR Awards!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B0E99-059D-4307-8B7C-31AA729B1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GB" dirty="0"/>
              <a:t>Thanks to everyone who told us their preference for when the STAR Awards should take place. In-person is definitely the most favoured choice! We will hopefully be able to confirm a date for this soon. </a:t>
            </a:r>
          </a:p>
          <a:p>
            <a:r>
              <a:rPr lang="en-GB" dirty="0"/>
              <a:t>In the meantime, </a:t>
            </a:r>
            <a:r>
              <a:rPr lang="en-GB" dirty="0">
                <a:hlinkClick r:id="rId2"/>
              </a:rPr>
              <a:t>get your nominations in</a:t>
            </a:r>
            <a:r>
              <a:rPr lang="en-GB" dirty="0"/>
              <a:t>! Nominations close 1 March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rgbClr val="E59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, invertebrate, clipart, plant&#10;&#10;Description automatically generated">
            <a:extLst>
              <a:ext uri="{FF2B5EF4-FFF2-40B4-BE49-F238E27FC236}">
                <a16:creationId xmlns:a16="http://schemas.microsoft.com/office/drawing/2014/main" id="{62A25A65-13FE-4E95-8831-2E1BADDD2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r="70941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67" name="Arc 6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rgbClr val="E59F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4FD4D-70CE-43DE-8A35-5868FF635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35" r="-3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Graphic 4" descr="Stars outline">
            <a:extLst>
              <a:ext uri="{FF2B5EF4-FFF2-40B4-BE49-F238E27FC236}">
                <a16:creationId xmlns:a16="http://schemas.microsoft.com/office/drawing/2014/main" id="{012363B2-906E-484E-B03D-3BA0D6CA9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9399" y="13647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3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9D3B0-8BA3-41CB-A15F-A4E5E94E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en-US" b="0" i="0" dirty="0">
                <a:effectLst/>
              </a:rPr>
              <a:t>Alumni Fund Spring Application Process is now OPEN</a:t>
            </a:r>
            <a:br>
              <a:rPr lang="en-US" b="0" i="0" dirty="0">
                <a:effectLst/>
              </a:rPr>
            </a:br>
            <a:endParaRPr lang="en-GB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A89B8-A489-4DD8-B115-FC302E599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Autofit/>
          </a:bodyPr>
          <a:lstStyle/>
          <a:p>
            <a:r>
              <a:rPr lang="en-US" sz="1800" b="0" i="0" dirty="0">
                <a:effectLst/>
              </a:rPr>
              <a:t>The </a:t>
            </a:r>
            <a:r>
              <a:rPr lang="en-US" sz="1800" b="0" i="0" dirty="0">
                <a:effectLst/>
                <a:hlinkClick r:id="rId2"/>
              </a:rPr>
              <a:t>Alumni Fund</a:t>
            </a:r>
            <a:r>
              <a:rPr lang="en-US" sz="1800" b="0" i="0" dirty="0">
                <a:effectLst/>
              </a:rPr>
              <a:t> supports current Strathclyde students by funding student-led projects, clubs, societies and learning opportunities.</a:t>
            </a:r>
          </a:p>
          <a:p>
            <a:r>
              <a:rPr lang="en-US" sz="1800" b="0" i="0" dirty="0">
                <a:effectLst/>
              </a:rPr>
              <a:t>The funding aims to enhance your Strathclyde student experience and by supporting vital resources across campus, the Alumni Fund benefits every student.</a:t>
            </a:r>
          </a:p>
          <a:p>
            <a:pPr marL="0" indent="0">
              <a:buNone/>
            </a:pPr>
            <a:r>
              <a:rPr lang="en-US" sz="1800" b="1" i="0" dirty="0">
                <a:effectLst/>
              </a:rPr>
              <a:t>Applying to the Alumni Fund</a:t>
            </a:r>
            <a:endParaRPr lang="en-US" sz="1800" b="0" i="0" dirty="0">
              <a:effectLst/>
            </a:endParaRPr>
          </a:p>
          <a:p>
            <a:r>
              <a:rPr lang="en-US" sz="1800" b="0" i="0" dirty="0">
                <a:effectLst/>
              </a:rPr>
              <a:t>Applications are completed online, and you should </a:t>
            </a:r>
            <a:r>
              <a:rPr lang="en-US" sz="1800" b="1" i="0" dirty="0">
                <a:effectLst/>
                <a:hlinkClick r:id="rId3" tooltip="https://www.alumni.strath.ac.uk/document.doc?id=219"/>
              </a:rPr>
              <a:t>read the guidelines</a:t>
            </a:r>
            <a:r>
              <a:rPr lang="en-US" sz="1800" b="0" i="0" dirty="0">
                <a:effectLst/>
              </a:rPr>
              <a:t> in advance of starting your application.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</a:t>
            </a:r>
            <a:r>
              <a:rPr lang="en-US" sz="1800" b="0" i="0" dirty="0">
                <a:effectLst/>
              </a:rPr>
              <a:t>tudent-led groups and projects can apply for funding if they are affiliated to Strath Student Union or have the endorsement of their academic department</a:t>
            </a:r>
          </a:p>
          <a:p>
            <a:pPr lvl="1"/>
            <a:r>
              <a:rPr lang="en-US" sz="1800" b="1" i="0" dirty="0">
                <a:effectLst/>
              </a:rPr>
              <a:t>all Strath Student Union affiliated clubs should seek guidance from Strath Student Union before applying.</a:t>
            </a:r>
          </a:p>
          <a:p>
            <a:r>
              <a:rPr lang="en-US" sz="1800" b="0" i="0" dirty="0">
                <a:effectLst/>
              </a:rPr>
              <a:t>The deadline to submit your application is midnight on 10th April 2022. </a:t>
            </a:r>
            <a:r>
              <a:rPr lang="en-US" sz="1800" b="1" i="0" dirty="0">
                <a:effectLst/>
                <a:hlinkClick r:id="rId4" tooltip="http://ewds3.strath.ac.uk/alumni/university-login?returnurl=%2falumni%2falumnifundapplicationform%2fdashboard"/>
              </a:rPr>
              <a:t>Apply now</a:t>
            </a:r>
            <a:endParaRPr lang="en-US" sz="18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1647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18B-2764-4A98-8357-4FA6E292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/>
              <a:t>Finance training &amp; the new finance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9684C-CD19-4CAE-92E6-4A55B28E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4142947"/>
          </a:xfrm>
        </p:spPr>
        <p:txBody>
          <a:bodyPr anchor="ctr">
            <a:normAutofit lnSpcReduction="10000"/>
          </a:bodyPr>
          <a:lstStyle/>
          <a:p>
            <a:r>
              <a:rPr lang="en-GB" sz="1800" dirty="0"/>
              <a:t>Please note that </a:t>
            </a:r>
            <a:r>
              <a:rPr lang="en-GB" sz="1800" b="1" dirty="0"/>
              <a:t>the new finance system is NOT yet up &amp; running</a:t>
            </a:r>
            <a:r>
              <a:rPr lang="en-GB" sz="1800" dirty="0"/>
              <a:t>. Tally is working so hard to get this ready &amp; it was hoped this would be ready this semester, but sadly this has not been possible. </a:t>
            </a:r>
          </a:p>
          <a:p>
            <a:r>
              <a:rPr lang="en-GB" sz="1800" dirty="0"/>
              <a:t>We have not wanted to run treasurer training as we could only train you in the old system, not the new one, which seemed like a waste of your time when we had hoped to introduce the new system soon.</a:t>
            </a:r>
          </a:p>
          <a:p>
            <a:r>
              <a:rPr lang="en-GB" sz="1800" dirty="0"/>
              <a:t>We hope the new finance system will be in place for the new academic year. For now, remember you can access the old finance training </a:t>
            </a:r>
            <a:r>
              <a:rPr lang="en-GB" sz="1800" dirty="0">
                <a:hlinkClick r:id="rId2"/>
              </a:rPr>
              <a:t>here</a:t>
            </a:r>
            <a:r>
              <a:rPr lang="en-GB" sz="1800" dirty="0"/>
              <a:t>. Please just ignore the finance portals in your admin tools.</a:t>
            </a:r>
          </a:p>
          <a:p>
            <a:r>
              <a:rPr lang="en-GB" sz="1800" dirty="0"/>
              <a:t>More generally, we ask that societies understand that the team is currently doing their best, but as Jodie has now left, they are facing some difficulties as the team re-shuffles and we ask that societies please be patient.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Piggy Bank outline">
            <a:extLst>
              <a:ext uri="{FF2B5EF4-FFF2-40B4-BE49-F238E27FC236}">
                <a16:creationId xmlns:a16="http://schemas.microsoft.com/office/drawing/2014/main" id="{1A426D91-0452-46C7-86CD-A31AD6655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5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athUnion">
      <a:dk1>
        <a:srgbClr val="17243E"/>
      </a:dk1>
      <a:lt1>
        <a:srgbClr val="FFFFFF"/>
      </a:lt1>
      <a:dk2>
        <a:srgbClr val="5FDBD3"/>
      </a:dk2>
      <a:lt2>
        <a:srgbClr val="E8ABB4"/>
      </a:lt2>
      <a:accent1>
        <a:srgbClr val="FDCA55"/>
      </a:accent1>
      <a:accent2>
        <a:srgbClr val="E8ABB4"/>
      </a:accent2>
      <a:accent3>
        <a:srgbClr val="5FDBD3"/>
      </a:accent3>
      <a:accent4>
        <a:srgbClr val="17243E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1190</Words>
  <Application>Microsoft Office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Modern Love</vt:lpstr>
      <vt:lpstr>Symbol</vt:lpstr>
      <vt:lpstr>Wingdings</vt:lpstr>
      <vt:lpstr>Office Theme</vt:lpstr>
      <vt:lpstr>Societies GM 3</vt:lpstr>
      <vt:lpstr>Before we begin</vt:lpstr>
      <vt:lpstr>Agenda</vt:lpstr>
      <vt:lpstr>Charity Month- February 2022!</vt:lpstr>
      <vt:lpstr>Charity Month</vt:lpstr>
      <vt:lpstr>Sustainability Month- March 2022</vt:lpstr>
      <vt:lpstr>STAR Awards!</vt:lpstr>
      <vt:lpstr>Alumni Fund Spring Application Process is now OPEN </vt:lpstr>
      <vt:lpstr>Finance training &amp; the new finance system </vt:lpstr>
      <vt:lpstr> We understand there has been frustration regarding societies being unable to reach silver (&amp; gold) active &amp; engaged.   </vt:lpstr>
      <vt:lpstr>Society @strath.ac.uk emails</vt:lpstr>
      <vt:lpstr>Re:Store pick'n'mix</vt:lpstr>
      <vt:lpstr>Societies Membership Proposal </vt:lpstr>
      <vt:lpstr>Societies Exec</vt:lpstr>
      <vt:lpstr>Ask the Societies Exec</vt:lpstr>
      <vt:lpstr>AOCB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Societies GM2</dc:title>
  <dc:creator>Jodie Waite</dc:creator>
  <cp:lastModifiedBy>Jennifer Thomson (Student)</cp:lastModifiedBy>
  <cp:revision>4</cp:revision>
  <dcterms:created xsi:type="dcterms:W3CDTF">2021-11-16T15:17:13Z</dcterms:created>
  <dcterms:modified xsi:type="dcterms:W3CDTF">2022-02-03T16:37:58Z</dcterms:modified>
</cp:coreProperties>
</file>