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6" r:id="rId4"/>
    <p:sldId id="257" r:id="rId5"/>
    <p:sldId id="260" r:id="rId6"/>
    <p:sldId id="262" r:id="rId7"/>
    <p:sldId id="269" r:id="rId8"/>
    <p:sldId id="264" r:id="rId9"/>
    <p:sldId id="263" r:id="rId10"/>
    <p:sldId id="270" r:id="rId11"/>
    <p:sldId id="273" r:id="rId12"/>
    <p:sldId id="274" r:id="rId13"/>
    <p:sldId id="267" r:id="rId14"/>
    <p:sldId id="275" r:id="rId15"/>
    <p:sldId id="261" r:id="rId16"/>
    <p:sldId id="276" r:id="rId17"/>
    <p:sldId id="259" r:id="rId18"/>
    <p:sldId id="258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943C8154-ABA7-4055-9251-046B41ADEB00}">
          <p14:sldIdLst>
            <p14:sldId id="256"/>
            <p14:sldId id="266"/>
            <p14:sldId id="257"/>
            <p14:sldId id="260"/>
            <p14:sldId id="262"/>
            <p14:sldId id="269"/>
            <p14:sldId id="264"/>
            <p14:sldId id="263"/>
            <p14:sldId id="270"/>
            <p14:sldId id="273"/>
            <p14:sldId id="274"/>
          </p14:sldIdLst>
        </p14:section>
        <p14:section name="Intersoc Reps" id="{067950E0-9C06-499B-9511-E965BC72D3D1}">
          <p14:sldIdLst>
            <p14:sldId id="267"/>
            <p14:sldId id="275"/>
            <p14:sldId id="261"/>
            <p14:sldId id="276"/>
            <p14:sldId id="259"/>
            <p14:sldId id="258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52963-6413-4BBA-9A1A-1762BE6F28DB}" v="177" dt="2022-09-28T15:57:24.944"/>
    <p1510:client id="{57B4524F-9DBE-4EB5-B773-71C7C7B237BD}" v="2" dt="2022-09-28T15:46:57.039"/>
    <p1510:client id="{B39C549E-3845-426B-8637-4B1985FE9929}" v="1" dt="2022-09-28T12:56:24.908"/>
    <p1510:client id="{B84DF5EC-FFA7-48F2-9D49-F188D27784E3}" v="109" dt="2022-09-29T10:08:28.537"/>
    <p1510:client id="{F7B81F57-D225-4ACA-B9B7-B4F0D2E24725}" v="24" dt="2022-09-28T10:31:36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th Student Union VP Community" userId="8bdb7e43-28fa-42d0-85fa-3173a2480edd" providerId="ADAL" clId="{04852963-6413-4BBA-9A1A-1762BE6F28DB}"/>
    <pc:docChg chg="undo custSel addSld modSld">
      <pc:chgData name="Strath Student Union VP Community" userId="8bdb7e43-28fa-42d0-85fa-3173a2480edd" providerId="ADAL" clId="{04852963-6413-4BBA-9A1A-1762BE6F28DB}" dt="2022-09-28T15:57:24.944" v="177" actId="14100"/>
      <pc:docMkLst>
        <pc:docMk/>
      </pc:docMkLst>
      <pc:sldChg chg="addSp delSp modSp mod">
        <pc:chgData name="Strath Student Union VP Community" userId="8bdb7e43-28fa-42d0-85fa-3173a2480edd" providerId="ADAL" clId="{04852963-6413-4BBA-9A1A-1762BE6F28DB}" dt="2022-09-28T15:50:24.857" v="44" actId="1076"/>
        <pc:sldMkLst>
          <pc:docMk/>
          <pc:sldMk cId="1497319813" sldId="273"/>
        </pc:sldMkLst>
        <pc:spChg chg="add del mod">
          <ac:chgData name="Strath Student Union VP Community" userId="8bdb7e43-28fa-42d0-85fa-3173a2480edd" providerId="ADAL" clId="{04852963-6413-4BBA-9A1A-1762BE6F28DB}" dt="2022-09-28T15:49:00.535" v="2" actId="478"/>
          <ac:spMkLst>
            <pc:docMk/>
            <pc:sldMk cId="1497319813" sldId="273"/>
            <ac:spMk id="6" creationId="{402F8BE6-603E-4D06-A6AA-DAFEE69FDEDA}"/>
          </ac:spMkLst>
        </pc:spChg>
        <pc:spChg chg="add mod">
          <ac:chgData name="Strath Student Union VP Community" userId="8bdb7e43-28fa-42d0-85fa-3173a2480edd" providerId="ADAL" clId="{04852963-6413-4BBA-9A1A-1762BE6F28DB}" dt="2022-09-28T15:50:24.857" v="44" actId="1076"/>
          <ac:spMkLst>
            <pc:docMk/>
            <pc:sldMk cId="1497319813" sldId="273"/>
            <ac:spMk id="9" creationId="{06EB4C69-227D-4476-A936-B19EE8D9603B}"/>
          </ac:spMkLst>
        </pc:spChg>
        <pc:picChg chg="add mod">
          <ac:chgData name="Strath Student Union VP Community" userId="8bdb7e43-28fa-42d0-85fa-3173a2480edd" providerId="ADAL" clId="{04852963-6413-4BBA-9A1A-1762BE6F28DB}" dt="2022-09-28T15:50:23.061" v="43" actId="1076"/>
          <ac:picMkLst>
            <pc:docMk/>
            <pc:sldMk cId="1497319813" sldId="273"/>
            <ac:picMk id="8" creationId="{809F5B97-5E9C-49DA-8C52-819E80F555A0}"/>
          </ac:picMkLst>
        </pc:picChg>
      </pc:sldChg>
      <pc:sldChg chg="addSp delSp modSp new mod setBg setClrOvrMap">
        <pc:chgData name="Strath Student Union VP Community" userId="8bdb7e43-28fa-42d0-85fa-3173a2480edd" providerId="ADAL" clId="{04852963-6413-4BBA-9A1A-1762BE6F28DB}" dt="2022-09-28T15:57:24.944" v="177" actId="14100"/>
        <pc:sldMkLst>
          <pc:docMk/>
          <pc:sldMk cId="626151336" sldId="274"/>
        </pc:sldMkLst>
        <pc:spChg chg="add mod">
          <ac:chgData name="Strath Student Union VP Community" userId="8bdb7e43-28fa-42d0-85fa-3173a2480edd" providerId="ADAL" clId="{04852963-6413-4BBA-9A1A-1762BE6F28DB}" dt="2022-09-28T15:54:11.224" v="120" actId="403"/>
          <ac:spMkLst>
            <pc:docMk/>
            <pc:sldMk cId="626151336" sldId="274"/>
            <ac:spMk id="7" creationId="{098E57C2-350E-4266-9AB5-C6E3565F2204}"/>
          </ac:spMkLst>
        </pc:spChg>
        <pc:spChg chg="add mod">
          <ac:chgData name="Strath Student Union VP Community" userId="8bdb7e43-28fa-42d0-85fa-3173a2480edd" providerId="ADAL" clId="{04852963-6413-4BBA-9A1A-1762BE6F28DB}" dt="2022-09-28T15:57:24.944" v="177" actId="14100"/>
          <ac:spMkLst>
            <pc:docMk/>
            <pc:sldMk cId="626151336" sldId="274"/>
            <ac:spMk id="8" creationId="{B8983603-0F17-4E78-985A-269E34088EB6}"/>
          </ac:spMkLst>
        </pc:spChg>
        <pc:spChg chg="add">
          <ac:chgData name="Strath Student Union VP Community" userId="8bdb7e43-28fa-42d0-85fa-3173a2480edd" providerId="ADAL" clId="{04852963-6413-4BBA-9A1A-1762BE6F28DB}" dt="2022-09-28T15:52:54.383" v="84" actId="26606"/>
          <ac:spMkLst>
            <pc:docMk/>
            <pc:sldMk cId="626151336" sldId="274"/>
            <ac:spMk id="12" creationId="{357DD0D3-F869-46D0-944C-6EC60E19E351}"/>
          </ac:spMkLst>
        </pc:spChg>
        <pc:picChg chg="add del">
          <ac:chgData name="Strath Student Union VP Community" userId="8bdb7e43-28fa-42d0-85fa-3173a2480edd" providerId="ADAL" clId="{04852963-6413-4BBA-9A1A-1762BE6F28DB}" dt="2022-09-28T15:51:50.923" v="47" actId="478"/>
          <ac:picMkLst>
            <pc:docMk/>
            <pc:sldMk cId="626151336" sldId="274"/>
            <ac:picMk id="3" creationId="{FA887D0E-CF36-49AF-8949-BAF6D21D57B0}"/>
          </ac:picMkLst>
        </pc:picChg>
        <pc:picChg chg="add del">
          <ac:chgData name="Strath Student Union VP Community" userId="8bdb7e43-28fa-42d0-85fa-3173a2480edd" providerId="ADAL" clId="{04852963-6413-4BBA-9A1A-1762BE6F28DB}" dt="2022-09-28T15:51:57.738" v="49" actId="478"/>
          <ac:picMkLst>
            <pc:docMk/>
            <pc:sldMk cId="626151336" sldId="274"/>
            <ac:picMk id="5" creationId="{E5AC59A2-ABA7-436B-835D-0CB544E91E53}"/>
          </ac:picMkLst>
        </pc:picChg>
        <pc:picChg chg="add del mod">
          <ac:chgData name="Strath Student Union VP Community" userId="8bdb7e43-28fa-42d0-85fa-3173a2480edd" providerId="ADAL" clId="{04852963-6413-4BBA-9A1A-1762BE6F28DB}" dt="2022-09-28T15:55:01.003" v="142" actId="21"/>
          <ac:picMkLst>
            <pc:docMk/>
            <pc:sldMk cId="626151336" sldId="274"/>
            <ac:picMk id="6" creationId="{B3B9CE6A-93E9-4BD5-8372-778B165CBA05}"/>
          </ac:picMkLst>
        </pc:picChg>
        <pc:picChg chg="add del">
          <ac:chgData name="Strath Student Union VP Community" userId="8bdb7e43-28fa-42d0-85fa-3173a2480edd" providerId="ADAL" clId="{04852963-6413-4BBA-9A1A-1762BE6F28DB}" dt="2022-09-28T15:55:00.091" v="141"/>
          <ac:picMkLst>
            <pc:docMk/>
            <pc:sldMk cId="626151336" sldId="274"/>
            <ac:picMk id="9" creationId="{18ED2771-555D-47F8-A93F-088A4623EE4C}"/>
          </ac:picMkLst>
        </pc:picChg>
        <pc:picChg chg="add del mod ord">
          <ac:chgData name="Strath Student Union VP Community" userId="8bdb7e43-28fa-42d0-85fa-3173a2480edd" providerId="ADAL" clId="{04852963-6413-4BBA-9A1A-1762BE6F28DB}" dt="2022-09-28T15:54:58.405" v="139"/>
          <ac:picMkLst>
            <pc:docMk/>
            <pc:sldMk cId="626151336" sldId="274"/>
            <ac:picMk id="10" creationId="{76132282-D03F-41A8-A03A-9CECBF52A0D7}"/>
          </ac:picMkLst>
        </pc:picChg>
      </pc:sldChg>
    </pc:docChg>
  </pc:docChgLst>
  <pc:docChgLst>
    <pc:chgData name="Strath Student Union VP Community" userId="S::strathunion.vpcommunity@strath.ac.uk::8bdb7e43-28fa-42d0-85fa-3173a2480edd" providerId="AD" clId="Web-{F7B81F57-D225-4ACA-B9B7-B4F0D2E24725}"/>
    <pc:docChg chg="addSld modSld">
      <pc:chgData name="Strath Student Union VP Community" userId="S::strathunion.vpcommunity@strath.ac.uk::8bdb7e43-28fa-42d0-85fa-3173a2480edd" providerId="AD" clId="Web-{F7B81F57-D225-4ACA-B9B7-B4F0D2E24725}" dt="2022-09-28T10:31:36.743" v="23" actId="1076"/>
      <pc:docMkLst>
        <pc:docMk/>
      </pc:docMkLst>
      <pc:sldChg chg="addSp modSp new">
        <pc:chgData name="Strath Student Union VP Community" userId="S::strathunion.vpcommunity@strath.ac.uk::8bdb7e43-28fa-42d0-85fa-3173a2480edd" providerId="AD" clId="Web-{F7B81F57-D225-4ACA-B9B7-B4F0D2E24725}" dt="2022-09-28T10:31:36.743" v="23" actId="1076"/>
        <pc:sldMkLst>
          <pc:docMk/>
          <pc:sldMk cId="1497319813" sldId="273"/>
        </pc:sldMkLst>
        <pc:spChg chg="mod ord">
          <ac:chgData name="Strath Student Union VP Community" userId="S::strathunion.vpcommunity@strath.ac.uk::8bdb7e43-28fa-42d0-85fa-3173a2480edd" providerId="AD" clId="Web-{F7B81F57-D225-4ACA-B9B7-B4F0D2E24725}" dt="2022-09-28T10:31:36.743" v="23" actId="1076"/>
          <ac:spMkLst>
            <pc:docMk/>
            <pc:sldMk cId="1497319813" sldId="273"/>
            <ac:spMk id="2" creationId="{48128914-8B0D-B330-0D10-0CC3B5BD0BEA}"/>
          </ac:spMkLst>
        </pc:spChg>
        <pc:picChg chg="add mod">
          <ac:chgData name="Strath Student Union VP Community" userId="S::strathunion.vpcommunity@strath.ac.uk::8bdb7e43-28fa-42d0-85fa-3173a2480edd" providerId="AD" clId="Web-{F7B81F57-D225-4ACA-B9B7-B4F0D2E24725}" dt="2022-09-28T10:30:39.742" v="18" actId="14100"/>
          <ac:picMkLst>
            <pc:docMk/>
            <pc:sldMk cId="1497319813" sldId="273"/>
            <ac:picMk id="4" creationId="{28C76325-CAF9-EEFC-6167-E53B9D694F8D}"/>
          </ac:picMkLst>
        </pc:picChg>
      </pc:sldChg>
    </pc:docChg>
  </pc:docChgLst>
  <pc:docChgLst>
    <pc:chgData name="Strath Student Union VP Community" userId="S::strathunion.vpcommunity@strath.ac.uk::8bdb7e43-28fa-42d0-85fa-3173a2480edd" providerId="AD" clId="Web-{B39C549E-3845-426B-8637-4B1985FE9929}"/>
    <pc:docChg chg="modSld">
      <pc:chgData name="Strath Student Union VP Community" userId="S::strathunion.vpcommunity@strath.ac.uk::8bdb7e43-28fa-42d0-85fa-3173a2480edd" providerId="AD" clId="Web-{B39C549E-3845-426B-8637-4B1985FE9929}" dt="2022-09-28T12:56:24.908" v="0" actId="20577"/>
      <pc:docMkLst>
        <pc:docMk/>
      </pc:docMkLst>
      <pc:sldChg chg="modSp">
        <pc:chgData name="Strath Student Union VP Community" userId="S::strathunion.vpcommunity@strath.ac.uk::8bdb7e43-28fa-42d0-85fa-3173a2480edd" providerId="AD" clId="Web-{B39C549E-3845-426B-8637-4B1985FE9929}" dt="2022-09-28T12:56:24.908" v="0" actId="20577"/>
        <pc:sldMkLst>
          <pc:docMk/>
          <pc:sldMk cId="1497319813" sldId="273"/>
        </pc:sldMkLst>
        <pc:spChg chg="mod">
          <ac:chgData name="Strath Student Union VP Community" userId="S::strathunion.vpcommunity@strath.ac.uk::8bdb7e43-28fa-42d0-85fa-3173a2480edd" providerId="AD" clId="Web-{B39C549E-3845-426B-8637-4B1985FE9929}" dt="2022-09-28T12:56:24.908" v="0" actId="20577"/>
          <ac:spMkLst>
            <pc:docMk/>
            <pc:sldMk cId="1497319813" sldId="273"/>
            <ac:spMk id="2" creationId="{48128914-8B0D-B330-0D10-0CC3B5BD0BEA}"/>
          </ac:spMkLst>
        </pc:spChg>
      </pc:sldChg>
    </pc:docChg>
  </pc:docChgLst>
  <pc:docChgLst>
    <pc:chgData name="Christopher McMahon" userId="3981e2d2-c433-45ba-b3ee-bf7c000b450f" providerId="ADAL" clId="{B84DF5EC-FFA7-48F2-9D49-F188D27784E3}"/>
    <pc:docChg chg="undo custSel addSld delSld modSld sldOrd addSection modSection">
      <pc:chgData name="Christopher McMahon" userId="3981e2d2-c433-45ba-b3ee-bf7c000b450f" providerId="ADAL" clId="{B84DF5EC-FFA7-48F2-9D49-F188D27784E3}" dt="2022-09-29T10:08:23.936" v="570" actId="47"/>
      <pc:docMkLst>
        <pc:docMk/>
      </pc:docMkLst>
      <pc:sldChg chg="addSp delSp modSp mod setClrOvrMap">
        <pc:chgData name="Christopher McMahon" userId="3981e2d2-c433-45ba-b3ee-bf7c000b450f" providerId="ADAL" clId="{B84DF5EC-FFA7-48F2-9D49-F188D27784E3}" dt="2022-09-27T15:40:16.364" v="499" actId="1076"/>
        <pc:sldMkLst>
          <pc:docMk/>
          <pc:sldMk cId="1038407599" sldId="256"/>
        </pc:sldMkLst>
        <pc:spChg chg="mod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2" creationId="{10F254EC-A8A7-0804-9523-13BEBE2A22BC}"/>
          </ac:spMkLst>
        </pc:spChg>
        <pc:spChg chg="mod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3" creationId="{29A81E03-0C59-75F2-567A-5EBB4C06FC80}"/>
          </ac:spMkLst>
        </pc:spChg>
        <pc:spChg chg="del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1035" creationId="{91DC6ABD-215C-4EA8-A483-CEF5B99AB385}"/>
          </ac:spMkLst>
        </pc:spChg>
        <pc:spChg chg="del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1041" creationId="{04357C93-F0CB-4A1C-8F77-4E9063789819}"/>
          </ac:spMkLst>
        </pc:spChg>
        <pc:spChg chg="add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5127" creationId="{657F69E0-C4B0-4BEC-A689-4F8D877F05D4}"/>
          </ac:spMkLst>
        </pc:spChg>
        <pc:spChg chg="add">
          <ac:chgData name="Christopher McMahon" userId="3981e2d2-c433-45ba-b3ee-bf7c000b450f" providerId="ADAL" clId="{B84DF5EC-FFA7-48F2-9D49-F188D27784E3}" dt="2022-09-27T15:37:54.574" v="462" actId="26606"/>
          <ac:spMkLst>
            <pc:docMk/>
            <pc:sldMk cId="1038407599" sldId="256"/>
            <ac:spMk id="5129" creationId="{9F6380B4-6A1C-481E-8408-B4E6C75B9B81}"/>
          </ac:spMkLst>
        </pc:spChg>
        <pc:grpChg chg="del">
          <ac:chgData name="Christopher McMahon" userId="3981e2d2-c433-45ba-b3ee-bf7c000b450f" providerId="ADAL" clId="{B84DF5EC-FFA7-48F2-9D49-F188D27784E3}" dt="2022-09-27T15:37:54.574" v="462" actId="26606"/>
          <ac:grpSpMkLst>
            <pc:docMk/>
            <pc:sldMk cId="1038407599" sldId="256"/>
            <ac:grpSpMk id="1037" creationId="{3AF6A671-C637-4547-85F4-51B6D1881399}"/>
          </ac:grpSpMkLst>
        </pc:grpChg>
        <pc:picChg chg="add del mod">
          <ac:chgData name="Christopher McMahon" userId="3981e2d2-c433-45ba-b3ee-bf7c000b450f" providerId="ADAL" clId="{B84DF5EC-FFA7-48F2-9D49-F188D27784E3}" dt="2022-09-27T15:38:08.088" v="467"/>
          <ac:picMkLst>
            <pc:docMk/>
            <pc:sldMk cId="1038407599" sldId="256"/>
            <ac:picMk id="4" creationId="{5006C3AE-9AF6-037B-1012-E6C4980471E6}"/>
          </ac:picMkLst>
        </pc:picChg>
        <pc:picChg chg="del">
          <ac:chgData name="Christopher McMahon" userId="3981e2d2-c433-45ba-b3ee-bf7c000b450f" providerId="ADAL" clId="{B84DF5EC-FFA7-48F2-9D49-F188D27784E3}" dt="2022-09-27T15:37:42.992" v="461" actId="21"/>
          <ac:picMkLst>
            <pc:docMk/>
            <pc:sldMk cId="1038407599" sldId="256"/>
            <ac:picMk id="1030" creationId="{72F5CB40-05F0-9163-6B38-5FA2FD1035DE}"/>
          </ac:picMkLst>
        </pc:picChg>
        <pc:picChg chg="add del mod ord">
          <ac:chgData name="Christopher McMahon" userId="3981e2d2-c433-45ba-b3ee-bf7c000b450f" providerId="ADAL" clId="{B84DF5EC-FFA7-48F2-9D49-F188D27784E3}" dt="2022-09-27T15:38:03.789" v="465" actId="21"/>
          <ac:picMkLst>
            <pc:docMk/>
            <pc:sldMk cId="1038407599" sldId="256"/>
            <ac:picMk id="5122" creationId="{603AEACD-DC19-F620-9CE4-ACDBA0FB96F2}"/>
          </ac:picMkLst>
        </pc:picChg>
        <pc:picChg chg="add mod">
          <ac:chgData name="Christopher McMahon" userId="3981e2d2-c433-45ba-b3ee-bf7c000b450f" providerId="ADAL" clId="{B84DF5EC-FFA7-48F2-9D49-F188D27784E3}" dt="2022-09-27T15:40:16.364" v="499" actId="1076"/>
          <ac:picMkLst>
            <pc:docMk/>
            <pc:sldMk cId="1038407599" sldId="256"/>
            <ac:picMk id="5124" creationId="{A106398B-BFB6-E5CA-A336-C9464A1C534C}"/>
          </ac:picMkLst>
        </pc:picChg>
      </pc:sldChg>
      <pc:sldChg chg="addSp delSp modSp mod ord">
        <pc:chgData name="Christopher McMahon" userId="3981e2d2-c433-45ba-b3ee-bf7c000b450f" providerId="ADAL" clId="{B84DF5EC-FFA7-48F2-9D49-F188D27784E3}" dt="2022-09-27T15:13:44.256" v="369" actId="26606"/>
        <pc:sldMkLst>
          <pc:docMk/>
          <pc:sldMk cId="363433646" sldId="257"/>
        </pc:sldMkLst>
        <pc:spChg chg="mod">
          <ac:chgData name="Christopher McMahon" userId="3981e2d2-c433-45ba-b3ee-bf7c000b450f" providerId="ADAL" clId="{B84DF5EC-FFA7-48F2-9D49-F188D27784E3}" dt="2022-09-27T15:13:44.256" v="369" actId="26606"/>
          <ac:spMkLst>
            <pc:docMk/>
            <pc:sldMk cId="363433646" sldId="257"/>
            <ac:spMk id="6" creationId="{99019268-E403-CA69-77A1-51CC29C9F29B}"/>
          </ac:spMkLst>
        </pc:spChg>
        <pc:spChg chg="del mod">
          <ac:chgData name="Christopher McMahon" userId="3981e2d2-c433-45ba-b3ee-bf7c000b450f" providerId="ADAL" clId="{B84DF5EC-FFA7-48F2-9D49-F188D27784E3}" dt="2022-09-27T15:01:52.116" v="354" actId="478"/>
          <ac:spMkLst>
            <pc:docMk/>
            <pc:sldMk cId="363433646" sldId="257"/>
            <ac:spMk id="7" creationId="{C76B49C6-343D-0758-0E45-832B67201C12}"/>
          </ac:spMkLst>
        </pc:spChg>
        <pc:spChg chg="del">
          <ac:chgData name="Christopher McMahon" userId="3981e2d2-c433-45ba-b3ee-bf7c000b450f" providerId="ADAL" clId="{B84DF5EC-FFA7-48F2-9D49-F188D27784E3}" dt="2022-09-27T15:01:56.455" v="355" actId="26606"/>
          <ac:spMkLst>
            <pc:docMk/>
            <pc:sldMk cId="363433646" sldId="257"/>
            <ac:spMk id="13" creationId="{7DA3C418-758E-4180-A5D0-8655D6804587}"/>
          </ac:spMkLst>
        </pc:spChg>
        <pc:spChg chg="del">
          <ac:chgData name="Christopher McMahon" userId="3981e2d2-c433-45ba-b3ee-bf7c000b450f" providerId="ADAL" clId="{B84DF5EC-FFA7-48F2-9D49-F188D27784E3}" dt="2022-09-27T15:01:56.455" v="355" actId="26606"/>
          <ac:spMkLst>
            <pc:docMk/>
            <pc:sldMk cId="363433646" sldId="257"/>
            <ac:spMk id="15" creationId="{28C8EF06-5EC3-4883-AFAF-D74FF46550FB}"/>
          </ac:spMkLst>
        </pc:spChg>
        <pc:spChg chg="add del">
          <ac:chgData name="Christopher McMahon" userId="3981e2d2-c433-45ba-b3ee-bf7c000b450f" providerId="ADAL" clId="{B84DF5EC-FFA7-48F2-9D49-F188D27784E3}" dt="2022-09-27T15:13:44.256" v="369" actId="26606"/>
          <ac:spMkLst>
            <pc:docMk/>
            <pc:sldMk cId="363433646" sldId="257"/>
            <ac:spMk id="20" creationId="{C1DD1A8A-57D5-4A81-AD04-532B043C5611}"/>
          </ac:spMkLst>
        </pc:spChg>
        <pc:spChg chg="add del">
          <ac:chgData name="Christopher McMahon" userId="3981e2d2-c433-45ba-b3ee-bf7c000b450f" providerId="ADAL" clId="{B84DF5EC-FFA7-48F2-9D49-F188D27784E3}" dt="2022-09-27T15:13:44.256" v="369" actId="26606"/>
          <ac:spMkLst>
            <pc:docMk/>
            <pc:sldMk cId="363433646" sldId="257"/>
            <ac:spMk id="22" creationId="{007891EC-4501-44ED-A8C8-B11B6DB767AB}"/>
          </ac:spMkLst>
        </pc:spChg>
        <pc:spChg chg="add">
          <ac:chgData name="Christopher McMahon" userId="3981e2d2-c433-45ba-b3ee-bf7c000b450f" providerId="ADAL" clId="{B84DF5EC-FFA7-48F2-9D49-F188D27784E3}" dt="2022-09-27T15:13:44.256" v="369" actId="26606"/>
          <ac:spMkLst>
            <pc:docMk/>
            <pc:sldMk cId="363433646" sldId="257"/>
            <ac:spMk id="27" creationId="{87CC2527-562A-4F69-B487-4371E5B243E7}"/>
          </ac:spMkLst>
        </pc:spChg>
        <pc:picChg chg="mod">
          <ac:chgData name="Christopher McMahon" userId="3981e2d2-c433-45ba-b3ee-bf7c000b450f" providerId="ADAL" clId="{B84DF5EC-FFA7-48F2-9D49-F188D27784E3}" dt="2022-09-27T15:13:44.256" v="369" actId="26606"/>
          <ac:picMkLst>
            <pc:docMk/>
            <pc:sldMk cId="363433646" sldId="257"/>
            <ac:picMk id="9" creationId="{545E0AD6-3281-D221-ED34-8E7F67B31911}"/>
          </ac:picMkLst>
        </pc:picChg>
        <pc:cxnChg chg="add">
          <ac:chgData name="Christopher McMahon" userId="3981e2d2-c433-45ba-b3ee-bf7c000b450f" providerId="ADAL" clId="{B84DF5EC-FFA7-48F2-9D49-F188D27784E3}" dt="2022-09-27T15:13:44.256" v="369" actId="26606"/>
          <ac:cxnSpMkLst>
            <pc:docMk/>
            <pc:sldMk cId="363433646" sldId="257"/>
            <ac:cxnSpMk id="29" creationId="{BCDAEC91-5BCE-4B55-9CC0-43EF94CB734B}"/>
          </ac:cxnSpMkLst>
        </pc:cxnChg>
      </pc:sldChg>
      <pc:sldChg chg="delSp add del setBg delDesignElem">
        <pc:chgData name="Christopher McMahon" userId="3981e2d2-c433-45ba-b3ee-bf7c000b450f" providerId="ADAL" clId="{B84DF5EC-FFA7-48F2-9D49-F188D27784E3}" dt="2022-09-29T10:08:22.722" v="569" actId="47"/>
        <pc:sldMkLst>
          <pc:docMk/>
          <pc:sldMk cId="138074632" sldId="258"/>
        </pc:sldMkLst>
        <pc:spChg chg="del">
          <ac:chgData name="Christopher McMahon" userId="3981e2d2-c433-45ba-b3ee-bf7c000b450f" providerId="ADAL" clId="{B84DF5EC-FFA7-48F2-9D49-F188D27784E3}" dt="2022-09-29T10:06:46.371" v="543"/>
          <ac:spMkLst>
            <pc:docMk/>
            <pc:sldMk cId="138074632" sldId="258"/>
            <ac:spMk id="14" creationId="{7B31ADD2-D789-4486-9B4C-80196D5168CE}"/>
          </ac:spMkLst>
        </pc:spChg>
        <pc:grpChg chg="del">
          <ac:chgData name="Christopher McMahon" userId="3981e2d2-c433-45ba-b3ee-bf7c000b450f" providerId="ADAL" clId="{B84DF5EC-FFA7-48F2-9D49-F188D27784E3}" dt="2022-09-29T10:06:46.371" v="543"/>
          <ac:grpSpMkLst>
            <pc:docMk/>
            <pc:sldMk cId="138074632" sldId="258"/>
            <ac:grpSpMk id="8" creationId="{D206359A-F1E3-49EE-BBC2-40888C4A3628}"/>
          </ac:grpSpMkLst>
        </pc:grpChg>
        <pc:grpChg chg="del">
          <ac:chgData name="Christopher McMahon" userId="3981e2d2-c433-45ba-b3ee-bf7c000b450f" providerId="ADAL" clId="{B84DF5EC-FFA7-48F2-9D49-F188D27784E3}" dt="2022-09-29T10:06:46.371" v="543"/>
          <ac:grpSpMkLst>
            <pc:docMk/>
            <pc:sldMk cId="138074632" sldId="258"/>
            <ac:grpSpMk id="16" creationId="{4FE6633D-E9A8-8245-8CE8-65C419D8400C}"/>
          </ac:grpSpMkLst>
        </pc:grpChg>
      </pc:sldChg>
      <pc:sldChg chg="add del">
        <pc:chgData name="Christopher McMahon" userId="3981e2d2-c433-45ba-b3ee-bf7c000b450f" providerId="ADAL" clId="{B84DF5EC-FFA7-48F2-9D49-F188D27784E3}" dt="2022-09-29T10:08:22.154" v="568" actId="47"/>
        <pc:sldMkLst>
          <pc:docMk/>
          <pc:sldMk cId="314743296" sldId="259"/>
        </pc:sldMkLst>
      </pc:sldChg>
      <pc:sldChg chg="addSp delSp modSp mod setBg setClrOvrMap">
        <pc:chgData name="Christopher McMahon" userId="3981e2d2-c433-45ba-b3ee-bf7c000b450f" providerId="ADAL" clId="{B84DF5EC-FFA7-48F2-9D49-F188D27784E3}" dt="2022-09-27T15:01:31.574" v="339" actId="404"/>
        <pc:sldMkLst>
          <pc:docMk/>
          <pc:sldMk cId="2808168044" sldId="260"/>
        </pc:sldMkLst>
        <pc:spChg chg="add mod">
          <ac:chgData name="Christopher McMahon" userId="3981e2d2-c433-45ba-b3ee-bf7c000b450f" providerId="ADAL" clId="{B84DF5EC-FFA7-48F2-9D49-F188D27784E3}" dt="2022-09-27T15:01:04.783" v="335" actId="113"/>
          <ac:spMkLst>
            <pc:docMk/>
            <pc:sldMk cId="2808168044" sldId="260"/>
            <ac:spMk id="2" creationId="{B9BC628C-FB9D-5B70-396C-786E55D52542}"/>
          </ac:spMkLst>
        </pc:spChg>
        <pc:spChg chg="add del mod">
          <ac:chgData name="Christopher McMahon" userId="3981e2d2-c433-45ba-b3ee-bf7c000b450f" providerId="ADAL" clId="{B84DF5EC-FFA7-48F2-9D49-F188D27784E3}" dt="2022-09-27T14:59:46.872" v="282" actId="478"/>
          <ac:spMkLst>
            <pc:docMk/>
            <pc:sldMk cId="2808168044" sldId="260"/>
            <ac:spMk id="4" creationId="{C26EA05B-E433-913C-0399-231D706B5229}"/>
          </ac:spMkLst>
        </pc:spChg>
        <pc:spChg chg="add mod">
          <ac:chgData name="Christopher McMahon" userId="3981e2d2-c433-45ba-b3ee-bf7c000b450f" providerId="ADAL" clId="{B84DF5EC-FFA7-48F2-9D49-F188D27784E3}" dt="2022-09-27T15:01:26.118" v="336" actId="1076"/>
          <ac:spMkLst>
            <pc:docMk/>
            <pc:sldMk cId="2808168044" sldId="260"/>
            <ac:spMk id="5" creationId="{71B6FB55-BCFB-107C-7AB3-EE75464D4247}"/>
          </ac:spMkLst>
        </pc:spChg>
        <pc:spChg chg="mod">
          <ac:chgData name="Christopher McMahon" userId="3981e2d2-c433-45ba-b3ee-bf7c000b450f" providerId="ADAL" clId="{B84DF5EC-FFA7-48F2-9D49-F188D27784E3}" dt="2022-09-27T15:01:31.574" v="339" actId="404"/>
          <ac:spMkLst>
            <pc:docMk/>
            <pc:sldMk cId="2808168044" sldId="260"/>
            <ac:spMk id="6" creationId="{99019268-E403-CA69-77A1-51CC29C9F29B}"/>
          </ac:spMkLst>
        </pc:spChg>
        <pc:spChg chg="del mod">
          <ac:chgData name="Christopher McMahon" userId="3981e2d2-c433-45ba-b3ee-bf7c000b450f" providerId="ADAL" clId="{B84DF5EC-FFA7-48F2-9D49-F188D27784E3}" dt="2022-09-27T14:59:42.173" v="280" actId="478"/>
          <ac:spMkLst>
            <pc:docMk/>
            <pc:sldMk cId="2808168044" sldId="260"/>
            <ac:spMk id="7" creationId="{C76B49C6-343D-0758-0E45-832B67201C12}"/>
          </ac:spMkLst>
        </pc:spChg>
        <pc:spChg chg="add del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12" creationId="{4522B21E-B2B9-4C72-9A71-C87EFD137480}"/>
          </ac:spMkLst>
        </pc:spChg>
        <pc:spChg chg="add del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14" creationId="{5EB7D2A2-F448-44D4-938C-DC84CBCB3B1E}"/>
          </ac:spMkLst>
        </pc:spChg>
        <pc:spChg chg="add del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16" creationId="{871AEA07-1E14-44B4-8E55-64EF049CD66F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07" creationId="{75B7CE02-DEB5-492D-81A1-D6B7677133AA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09" creationId="{01F665C2-B3B7-44B9-B113-5229F1C4D160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11" creationId="{CBB5E387-92CE-4A44-BBA0-DC7A0837D4D7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13" creationId="{C3F88997-87B5-4384-B707-86A2F89D4434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15" creationId="{5A091AD4-99C5-4A8F-9DE8-CD8FADB7CB04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17" creationId="{25E7E001-5FA8-44C6-94A5-BD539BDB91D9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19" creationId="{47A5426D-219E-4FCB-AC3C-10F8BA3E5117}"/>
          </ac:spMkLst>
        </pc:spChg>
        <pc:spChg chg="add del">
          <ac:chgData name="Christopher McMahon" userId="3981e2d2-c433-45ba-b3ee-bf7c000b450f" providerId="ADAL" clId="{B84DF5EC-FFA7-48F2-9D49-F188D27784E3}" dt="2022-09-27T14:59:09.430" v="260" actId="26606"/>
          <ac:spMkLst>
            <pc:docMk/>
            <pc:sldMk cId="2808168044" sldId="260"/>
            <ac:spMk id="4121" creationId="{78BC6CCD-481A-422C-A753-3AAB88E3659D}"/>
          </ac:spMkLst>
        </pc:spChg>
        <pc:spChg chg="add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4123" creationId="{0C45045A-6083-4B3E-956A-67582337527D}"/>
          </ac:spMkLst>
        </pc:spChg>
        <pc:spChg chg="add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4124" creationId="{42875DDC-0225-45F8-B745-78688F2D1ADC}"/>
          </ac:spMkLst>
        </pc:spChg>
        <pc:spChg chg="add">
          <ac:chgData name="Christopher McMahon" userId="3981e2d2-c433-45ba-b3ee-bf7c000b450f" providerId="ADAL" clId="{B84DF5EC-FFA7-48F2-9D49-F188D27784E3}" dt="2022-09-27T14:59:09.438" v="261" actId="26606"/>
          <ac:spMkLst>
            <pc:docMk/>
            <pc:sldMk cId="2808168044" sldId="260"/>
            <ac:spMk id="4125" creationId="{12617755-D451-4BAF-9B55-518297BFF42D}"/>
          </ac:spMkLst>
        </pc:spChg>
        <pc:picChg chg="add mod ord">
          <ac:chgData name="Christopher McMahon" userId="3981e2d2-c433-45ba-b3ee-bf7c000b450f" providerId="ADAL" clId="{B84DF5EC-FFA7-48F2-9D49-F188D27784E3}" dt="2022-09-27T14:59:09.438" v="261" actId="26606"/>
          <ac:picMkLst>
            <pc:docMk/>
            <pc:sldMk cId="2808168044" sldId="260"/>
            <ac:picMk id="4098" creationId="{ECB06776-BFD7-CD4F-EB4C-E5124FE183FC}"/>
          </ac:picMkLst>
        </pc:picChg>
        <pc:picChg chg="add mod">
          <ac:chgData name="Christopher McMahon" userId="3981e2d2-c433-45ba-b3ee-bf7c000b450f" providerId="ADAL" clId="{B84DF5EC-FFA7-48F2-9D49-F188D27784E3}" dt="2022-09-27T14:59:09.438" v="261" actId="26606"/>
          <ac:picMkLst>
            <pc:docMk/>
            <pc:sldMk cId="2808168044" sldId="260"/>
            <ac:picMk id="4100" creationId="{BCC77DC3-5DD1-6359-5C49-EC56B1592773}"/>
          </ac:picMkLst>
        </pc:picChg>
        <pc:picChg chg="add mod">
          <ac:chgData name="Christopher McMahon" userId="3981e2d2-c433-45ba-b3ee-bf7c000b450f" providerId="ADAL" clId="{B84DF5EC-FFA7-48F2-9D49-F188D27784E3}" dt="2022-09-27T14:59:09.438" v="261" actId="26606"/>
          <ac:picMkLst>
            <pc:docMk/>
            <pc:sldMk cId="2808168044" sldId="260"/>
            <ac:picMk id="4102" creationId="{E03B03BC-C908-2198-1A9E-51A823A3E44D}"/>
          </ac:picMkLst>
        </pc:picChg>
        <pc:cxnChg chg="add del">
          <ac:chgData name="Christopher McMahon" userId="3981e2d2-c433-45ba-b3ee-bf7c000b450f" providerId="ADAL" clId="{B84DF5EC-FFA7-48F2-9D49-F188D27784E3}" dt="2022-09-27T14:59:09.438" v="261" actId="26606"/>
          <ac:cxnSpMkLst>
            <pc:docMk/>
            <pc:sldMk cId="2808168044" sldId="260"/>
            <ac:cxnSpMk id="18" creationId="{F7C8EA93-3210-4C62-99E9-153C275E3A87}"/>
          </ac:cxnSpMkLst>
        </pc:cxnChg>
      </pc:sldChg>
      <pc:sldChg chg="delSp add del setBg delDesignElem">
        <pc:chgData name="Christopher McMahon" userId="3981e2d2-c433-45ba-b3ee-bf7c000b450f" providerId="ADAL" clId="{B84DF5EC-FFA7-48F2-9D49-F188D27784E3}" dt="2022-09-29T10:08:21.526" v="566" actId="47"/>
        <pc:sldMkLst>
          <pc:docMk/>
          <pc:sldMk cId="366362227" sldId="261"/>
        </pc:sldMkLst>
        <pc:spChg chg="del">
          <ac:chgData name="Christopher McMahon" userId="3981e2d2-c433-45ba-b3ee-bf7c000b450f" providerId="ADAL" clId="{B84DF5EC-FFA7-48F2-9D49-F188D27784E3}" dt="2022-09-29T10:06:46.371" v="543"/>
          <ac:spMkLst>
            <pc:docMk/>
            <pc:sldMk cId="366362227" sldId="261"/>
            <ac:spMk id="15" creationId="{3B5305C3-9940-4541-9DEE-9AE9C3EA60A4}"/>
          </ac:spMkLst>
        </pc:spChg>
        <pc:grpChg chg="del">
          <ac:chgData name="Christopher McMahon" userId="3981e2d2-c433-45ba-b3ee-bf7c000b450f" providerId="ADAL" clId="{B84DF5EC-FFA7-48F2-9D49-F188D27784E3}" dt="2022-09-29T10:06:46.371" v="543"/>
          <ac:grpSpMkLst>
            <pc:docMk/>
            <pc:sldMk cId="366362227" sldId="261"/>
            <ac:grpSpMk id="9" creationId="{D206359A-F1E3-49EE-BBC2-40888C4A3628}"/>
          </ac:grpSpMkLst>
        </pc:grpChg>
        <pc:cxnChg chg="del">
          <ac:chgData name="Christopher McMahon" userId="3981e2d2-c433-45ba-b3ee-bf7c000b450f" providerId="ADAL" clId="{B84DF5EC-FFA7-48F2-9D49-F188D27784E3}" dt="2022-09-29T10:06:46.371" v="543"/>
          <ac:cxnSpMkLst>
            <pc:docMk/>
            <pc:sldMk cId="366362227" sldId="261"/>
            <ac:cxnSpMk id="17" creationId="{AB882E83-38EA-4A57-928E-B07CFAFB7067}"/>
          </ac:cxnSpMkLst>
        </pc:cxnChg>
      </pc:sldChg>
      <pc:sldChg chg="addSp delSp modSp mod setBg setClrOvrMap">
        <pc:chgData name="Christopher McMahon" userId="3981e2d2-c433-45ba-b3ee-bf7c000b450f" providerId="ADAL" clId="{B84DF5EC-FFA7-48F2-9D49-F188D27784E3}" dt="2022-09-27T15:36:44.920" v="458" actId="20577"/>
        <pc:sldMkLst>
          <pc:docMk/>
          <pc:sldMk cId="3838156393" sldId="262"/>
        </pc:sldMkLst>
        <pc:spChg chg="mod">
          <ac:chgData name="Christopher McMahon" userId="3981e2d2-c433-45ba-b3ee-bf7c000b450f" providerId="ADAL" clId="{B84DF5EC-FFA7-48F2-9D49-F188D27784E3}" dt="2022-09-27T15:29:51.237" v="416" actId="1038"/>
          <ac:spMkLst>
            <pc:docMk/>
            <pc:sldMk cId="3838156393" sldId="262"/>
            <ac:spMk id="6" creationId="{99019268-E403-CA69-77A1-51CC29C9F29B}"/>
          </ac:spMkLst>
        </pc:spChg>
        <pc:spChg chg="mod">
          <ac:chgData name="Christopher McMahon" userId="3981e2d2-c433-45ba-b3ee-bf7c000b450f" providerId="ADAL" clId="{B84DF5EC-FFA7-48F2-9D49-F188D27784E3}" dt="2022-09-27T15:36:44.920" v="458" actId="20577"/>
          <ac:spMkLst>
            <pc:docMk/>
            <pc:sldMk cId="3838156393" sldId="262"/>
            <ac:spMk id="7" creationId="{C76B49C6-343D-0758-0E45-832B67201C12}"/>
          </ac:spMkLst>
        </pc:spChg>
        <pc:spChg chg="add del">
          <ac:chgData name="Christopher McMahon" userId="3981e2d2-c433-45ba-b3ee-bf7c000b450f" providerId="ADAL" clId="{B84DF5EC-FFA7-48F2-9D49-F188D27784E3}" dt="2022-09-27T15:29:09.531" v="376" actId="26606"/>
          <ac:spMkLst>
            <pc:docMk/>
            <pc:sldMk cId="3838156393" sldId="262"/>
            <ac:spMk id="12" creationId="{71B2258F-86CA-4D4D-8270-BC05FCDEBFB3}"/>
          </ac:spMkLst>
        </pc:spChg>
        <pc:spChg chg="add">
          <ac:chgData name="Christopher McMahon" userId="3981e2d2-c433-45ba-b3ee-bf7c000b450f" providerId="ADAL" clId="{B84DF5EC-FFA7-48F2-9D49-F188D27784E3}" dt="2022-09-27T15:29:09.531" v="376" actId="26606"/>
          <ac:spMkLst>
            <pc:docMk/>
            <pc:sldMk cId="3838156393" sldId="262"/>
            <ac:spMk id="17" creationId="{61B2A784-4501-42A8-86DF-DB27DE395089}"/>
          </ac:spMkLst>
        </pc:spChg>
        <pc:spChg chg="add">
          <ac:chgData name="Christopher McMahon" userId="3981e2d2-c433-45ba-b3ee-bf7c000b450f" providerId="ADAL" clId="{B84DF5EC-FFA7-48F2-9D49-F188D27784E3}" dt="2022-09-27T15:29:09.531" v="376" actId="26606"/>
          <ac:spMkLst>
            <pc:docMk/>
            <pc:sldMk cId="3838156393" sldId="262"/>
            <ac:spMk id="19" creationId="{3BD53A9B-9757-4152-AC12-68721FC8A16F}"/>
          </ac:spMkLst>
        </pc:spChg>
        <pc:picChg chg="add mod ord">
          <ac:chgData name="Christopher McMahon" userId="3981e2d2-c433-45ba-b3ee-bf7c000b450f" providerId="ADAL" clId="{B84DF5EC-FFA7-48F2-9D49-F188D27784E3}" dt="2022-09-27T15:29:20.917" v="379" actId="1076"/>
          <ac:picMkLst>
            <pc:docMk/>
            <pc:sldMk cId="3838156393" sldId="262"/>
            <ac:picMk id="3" creationId="{4ABC01F2-0D07-9B90-F056-F6B556821CDF}"/>
          </ac:picMkLst>
        </pc:picChg>
        <pc:picChg chg="add mod">
          <ac:chgData name="Christopher McMahon" userId="3981e2d2-c433-45ba-b3ee-bf7c000b450f" providerId="ADAL" clId="{B84DF5EC-FFA7-48F2-9D49-F188D27784E3}" dt="2022-09-27T15:29:11.633" v="378" actId="962"/>
          <ac:picMkLst>
            <pc:docMk/>
            <pc:sldMk cId="3838156393" sldId="262"/>
            <ac:picMk id="5" creationId="{054FE9AD-7B74-47F6-6CA6-557AF364DE45}"/>
          </ac:picMkLst>
        </pc:picChg>
      </pc:sldChg>
      <pc:sldChg chg="addSp delSp add del setBg delDesignElem">
        <pc:chgData name="Christopher McMahon" userId="3981e2d2-c433-45ba-b3ee-bf7c000b450f" providerId="ADAL" clId="{B84DF5EC-FFA7-48F2-9D49-F188D27784E3}" dt="2022-09-29T10:07:42.744" v="563"/>
        <pc:sldMkLst>
          <pc:docMk/>
          <pc:sldMk cId="2337317729" sldId="263"/>
        </pc:sldMkLst>
        <pc:spChg chg="add del">
          <ac:chgData name="Christopher McMahon" userId="3981e2d2-c433-45ba-b3ee-bf7c000b450f" providerId="ADAL" clId="{B84DF5EC-FFA7-48F2-9D49-F188D27784E3}" dt="2022-09-29T10:07:42.744" v="563"/>
          <ac:spMkLst>
            <pc:docMk/>
            <pc:sldMk cId="2337317729" sldId="263"/>
            <ac:spMk id="13" creationId="{C1DD1A8A-57D5-4A81-AD04-532B043C5611}"/>
          </ac:spMkLst>
        </pc:spChg>
        <pc:spChg chg="add del">
          <ac:chgData name="Christopher McMahon" userId="3981e2d2-c433-45ba-b3ee-bf7c000b450f" providerId="ADAL" clId="{B84DF5EC-FFA7-48F2-9D49-F188D27784E3}" dt="2022-09-29T10:07:42.744" v="563"/>
          <ac:spMkLst>
            <pc:docMk/>
            <pc:sldMk cId="2337317729" sldId="263"/>
            <ac:spMk id="15" creationId="{007891EC-4501-44ED-A8C8-B11B6DB767AB}"/>
          </ac:spMkLst>
        </pc:spChg>
      </pc:sldChg>
      <pc:sldChg chg="add del">
        <pc:chgData name="Christopher McMahon" userId="3981e2d2-c433-45ba-b3ee-bf7c000b450f" providerId="ADAL" clId="{B84DF5EC-FFA7-48F2-9D49-F188D27784E3}" dt="2022-09-29T10:07:34.553" v="558" actId="2696"/>
        <pc:sldMkLst>
          <pc:docMk/>
          <pc:sldMk cId="3056129871" sldId="263"/>
        </pc:sldMkLst>
      </pc:sldChg>
      <pc:sldChg chg="addSp delSp modSp mod ord setBg">
        <pc:chgData name="Christopher McMahon" userId="3981e2d2-c433-45ba-b3ee-bf7c000b450f" providerId="ADAL" clId="{B84DF5EC-FFA7-48F2-9D49-F188D27784E3}" dt="2022-09-27T15:30:35.962" v="421" actId="26606"/>
        <pc:sldMkLst>
          <pc:docMk/>
          <pc:sldMk cId="3847677206" sldId="264"/>
        </pc:sldMkLst>
        <pc:spChg chg="add del mod">
          <ac:chgData name="Christopher McMahon" userId="3981e2d2-c433-45ba-b3ee-bf7c000b450f" providerId="ADAL" clId="{B84DF5EC-FFA7-48F2-9D49-F188D27784E3}" dt="2022-09-27T14:45:28.964" v="22" actId="478"/>
          <ac:spMkLst>
            <pc:docMk/>
            <pc:sldMk cId="3847677206" sldId="264"/>
            <ac:spMk id="3" creationId="{A5BC5B34-8B36-E05F-AF3D-6AA89EE311BC}"/>
          </ac:spMkLst>
        </pc:spChg>
        <pc:spChg chg="mod ord">
          <ac:chgData name="Christopher McMahon" userId="3981e2d2-c433-45ba-b3ee-bf7c000b450f" providerId="ADAL" clId="{B84DF5EC-FFA7-48F2-9D49-F188D27784E3}" dt="2022-09-27T15:30:35.962" v="421" actId="26606"/>
          <ac:spMkLst>
            <pc:docMk/>
            <pc:sldMk cId="3847677206" sldId="264"/>
            <ac:spMk id="6" creationId="{99019268-E403-CA69-77A1-51CC29C9F29B}"/>
          </ac:spMkLst>
        </pc:spChg>
        <pc:spChg chg="del">
          <ac:chgData name="Christopher McMahon" userId="3981e2d2-c433-45ba-b3ee-bf7c000b450f" providerId="ADAL" clId="{B84DF5EC-FFA7-48F2-9D49-F188D27784E3}" dt="2022-09-27T14:45:26.467" v="21" actId="478"/>
          <ac:spMkLst>
            <pc:docMk/>
            <pc:sldMk cId="3847677206" sldId="264"/>
            <ac:spMk id="7" creationId="{C76B49C6-343D-0758-0E45-832B67201C12}"/>
          </ac:spMkLst>
        </pc:spChg>
        <pc:spChg chg="add del">
          <ac:chgData name="Christopher McMahon" userId="3981e2d2-c433-45ba-b3ee-bf7c000b450f" providerId="ADAL" clId="{B84DF5EC-FFA7-48F2-9D49-F188D27784E3}" dt="2022-09-27T15:30:35.962" v="421" actId="26606"/>
          <ac:spMkLst>
            <pc:docMk/>
            <pc:sldMk cId="3847677206" sldId="264"/>
            <ac:spMk id="1041" creationId="{EB2128C9-F999-4E12-BA9C-92A4D2361BDD}"/>
          </ac:spMkLst>
        </pc:spChg>
        <pc:spChg chg="add">
          <ac:chgData name="Christopher McMahon" userId="3981e2d2-c433-45ba-b3ee-bf7c000b450f" providerId="ADAL" clId="{B84DF5EC-FFA7-48F2-9D49-F188D27784E3}" dt="2022-09-27T15:30:35.962" v="421" actId="26606"/>
          <ac:spMkLst>
            <pc:docMk/>
            <pc:sldMk cId="3847677206" sldId="264"/>
            <ac:spMk id="1046" creationId="{E8D41CF8-5232-42BC-8D05-AFEDE215398E}"/>
          </ac:spMkLst>
        </pc:spChg>
        <pc:spChg chg="add">
          <ac:chgData name="Christopher McMahon" userId="3981e2d2-c433-45ba-b3ee-bf7c000b450f" providerId="ADAL" clId="{B84DF5EC-FFA7-48F2-9D49-F188D27784E3}" dt="2022-09-27T15:30:35.962" v="421" actId="26606"/>
          <ac:spMkLst>
            <pc:docMk/>
            <pc:sldMk cId="3847677206" sldId="264"/>
            <ac:spMk id="1048" creationId="{49237091-E62C-4878-AA4C-0B9995ADB28F}"/>
          </ac:spMkLst>
        </pc:spChg>
        <pc:picChg chg="add mod or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5" creationId="{E558A72A-C595-E5B5-22D1-4B0A22BDB742}"/>
          </ac:picMkLst>
        </pc:picChg>
        <pc:picChg chg="add mo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26" creationId="{334D2DE6-3F62-9439-7B61-F3B483BF5F44}"/>
          </ac:picMkLst>
        </pc:picChg>
        <pc:picChg chg="add mod or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28" creationId="{D1536572-5268-53AD-D83B-9FD4991E6932}"/>
          </ac:picMkLst>
        </pc:picChg>
        <pc:picChg chg="add mod or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30" creationId="{853D6B2F-0242-65B7-138A-255ACBEC73C9}"/>
          </ac:picMkLst>
        </pc:picChg>
        <pc:picChg chg="add mod or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32" creationId="{4ED356D3-E98D-B5C2-EBD7-E57E0C0111EE}"/>
          </ac:picMkLst>
        </pc:picChg>
        <pc:picChg chg="add mo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34" creationId="{9D213B75-C9CD-5E15-170B-D11E4980BBF3}"/>
          </ac:picMkLst>
        </pc:picChg>
        <pc:picChg chg="add mod">
          <ac:chgData name="Christopher McMahon" userId="3981e2d2-c433-45ba-b3ee-bf7c000b450f" providerId="ADAL" clId="{B84DF5EC-FFA7-48F2-9D49-F188D27784E3}" dt="2022-09-27T15:30:35.962" v="421" actId="26606"/>
          <ac:picMkLst>
            <pc:docMk/>
            <pc:sldMk cId="3847677206" sldId="264"/>
            <ac:picMk id="1036" creationId="{6082268C-6D97-8ED8-8B89-6B2B7D22E16E}"/>
          </ac:picMkLst>
        </pc:picChg>
      </pc:sldChg>
      <pc:sldChg chg="addSp delSp modSp mod ord">
        <pc:chgData name="Christopher McMahon" userId="3981e2d2-c433-45ba-b3ee-bf7c000b450f" providerId="ADAL" clId="{B84DF5EC-FFA7-48F2-9D49-F188D27784E3}" dt="2022-09-27T15:16:28.453" v="372" actId="26606"/>
        <pc:sldMkLst>
          <pc:docMk/>
          <pc:sldMk cId="1655160600" sldId="266"/>
        </pc:sldMkLst>
        <pc:spChg chg="mod">
          <ac:chgData name="Christopher McMahon" userId="3981e2d2-c433-45ba-b3ee-bf7c000b450f" providerId="ADAL" clId="{B84DF5EC-FFA7-48F2-9D49-F188D27784E3}" dt="2022-09-27T15:16:28.453" v="372" actId="26606"/>
          <ac:spMkLst>
            <pc:docMk/>
            <pc:sldMk cId="1655160600" sldId="266"/>
            <ac:spMk id="2" creationId="{40C11D63-39B0-0B86-AA69-F0994455B920}"/>
          </ac:spMkLst>
        </pc:spChg>
        <pc:spChg chg="mod">
          <ac:chgData name="Christopher McMahon" userId="3981e2d2-c433-45ba-b3ee-bf7c000b450f" providerId="ADAL" clId="{B84DF5EC-FFA7-48F2-9D49-F188D27784E3}" dt="2022-09-27T15:16:28.453" v="372" actId="26606"/>
          <ac:spMkLst>
            <pc:docMk/>
            <pc:sldMk cId="1655160600" sldId="266"/>
            <ac:spMk id="3" creationId="{E429CEAC-F6AB-DF5C-7341-3F2A5D8FDD30}"/>
          </ac:spMkLst>
        </pc:spChg>
        <pc:spChg chg="add del">
          <ac:chgData name="Christopher McMahon" userId="3981e2d2-c433-45ba-b3ee-bf7c000b450f" providerId="ADAL" clId="{B84DF5EC-FFA7-48F2-9D49-F188D27784E3}" dt="2022-09-27T15:16:28.453" v="372" actId="26606"/>
          <ac:spMkLst>
            <pc:docMk/>
            <pc:sldMk cId="1655160600" sldId="266"/>
            <ac:spMk id="9" creationId="{7DA3C418-758E-4180-A5D0-8655D6804587}"/>
          </ac:spMkLst>
        </pc:spChg>
        <pc:spChg chg="add del">
          <ac:chgData name="Christopher McMahon" userId="3981e2d2-c433-45ba-b3ee-bf7c000b450f" providerId="ADAL" clId="{B84DF5EC-FFA7-48F2-9D49-F188D27784E3}" dt="2022-09-27T15:16:28.453" v="372" actId="26606"/>
          <ac:spMkLst>
            <pc:docMk/>
            <pc:sldMk cId="1655160600" sldId="266"/>
            <ac:spMk id="11" creationId="{28C8EF06-5EC3-4883-AFAF-D74FF46550FB}"/>
          </ac:spMkLst>
        </pc:spChg>
        <pc:spChg chg="add del">
          <ac:chgData name="Christopher McMahon" userId="3981e2d2-c433-45ba-b3ee-bf7c000b450f" providerId="ADAL" clId="{B84DF5EC-FFA7-48F2-9D49-F188D27784E3}" dt="2022-09-27T15:16:28.447" v="371" actId="26606"/>
          <ac:spMkLst>
            <pc:docMk/>
            <pc:sldMk cId="1655160600" sldId="266"/>
            <ac:spMk id="16" creationId="{87CC2527-562A-4F69-B487-4371E5B243E7}"/>
          </ac:spMkLst>
        </pc:spChg>
        <pc:spChg chg="add">
          <ac:chgData name="Christopher McMahon" userId="3981e2d2-c433-45ba-b3ee-bf7c000b450f" providerId="ADAL" clId="{B84DF5EC-FFA7-48F2-9D49-F188D27784E3}" dt="2022-09-27T15:16:28.453" v="372" actId="26606"/>
          <ac:spMkLst>
            <pc:docMk/>
            <pc:sldMk cId="1655160600" sldId="266"/>
            <ac:spMk id="20" creationId="{C475749F-F487-4EFB-ABC7-C1359590EB76}"/>
          </ac:spMkLst>
        </pc:spChg>
        <pc:picChg chg="mod ord">
          <ac:chgData name="Christopher McMahon" userId="3981e2d2-c433-45ba-b3ee-bf7c000b450f" providerId="ADAL" clId="{B84DF5EC-FFA7-48F2-9D49-F188D27784E3}" dt="2022-09-27T15:16:28.453" v="372" actId="26606"/>
          <ac:picMkLst>
            <pc:docMk/>
            <pc:sldMk cId="1655160600" sldId="266"/>
            <ac:picMk id="5" creationId="{433AFE3C-F5FE-0794-021B-37F35603E6E6}"/>
          </ac:picMkLst>
        </pc:picChg>
        <pc:cxnChg chg="add del">
          <ac:chgData name="Christopher McMahon" userId="3981e2d2-c433-45ba-b3ee-bf7c000b450f" providerId="ADAL" clId="{B84DF5EC-FFA7-48F2-9D49-F188D27784E3}" dt="2022-09-27T15:16:28.447" v="371" actId="26606"/>
          <ac:cxnSpMkLst>
            <pc:docMk/>
            <pc:sldMk cId="1655160600" sldId="266"/>
            <ac:cxnSpMk id="18" creationId="{BCDAEC91-5BCE-4B55-9CC0-43EF94CB734B}"/>
          </ac:cxnSpMkLst>
        </pc:cxnChg>
      </pc:sldChg>
      <pc:sldChg chg="addSp modSp mod ord setBg">
        <pc:chgData name="Christopher McMahon" userId="3981e2d2-c433-45ba-b3ee-bf7c000b450f" providerId="ADAL" clId="{B84DF5EC-FFA7-48F2-9D49-F188D27784E3}" dt="2022-09-29T10:06:44.184" v="538" actId="20578"/>
        <pc:sldMkLst>
          <pc:docMk/>
          <pc:sldMk cId="2633997180" sldId="267"/>
        </pc:sldMkLst>
        <pc:spChg chg="mo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6" creationId="{99019268-E403-CA69-77A1-51CC29C9F29B}"/>
          </ac:spMkLst>
        </pc:spChg>
        <pc:spChg chg="mo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7" creationId="{C76B49C6-343D-0758-0E45-832B67201C12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12" creationId="{362D44EE-C852-4460-B8B5-C4F2BC20510C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14" creationId="{658970D8-8D1D-4B5C-894B-E871CC86543D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16" creationId="{F227E5B6-9132-43CA-B503-37A18562ADF2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18" creationId="{03C2051E-A88D-48E5-BACF-AAED17892722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20" creationId="{7821A508-2985-4905-874A-527429BAABFA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22" creationId="{D2929CB1-0E3C-4B2D-ADC5-0154FB33BA44}"/>
          </ac:spMkLst>
        </pc:spChg>
        <pc:spChg chg="add">
          <ac:chgData name="Christopher McMahon" userId="3981e2d2-c433-45ba-b3ee-bf7c000b450f" providerId="ADAL" clId="{B84DF5EC-FFA7-48F2-9D49-F188D27784E3}" dt="2022-09-27T14:46:00.074" v="27" actId="26606"/>
          <ac:spMkLst>
            <pc:docMk/>
            <pc:sldMk cId="2633997180" sldId="267"/>
            <ac:spMk id="24" creationId="{5F2F0C84-BE8C-4DC2-A6D3-30349A801D5C}"/>
          </ac:spMkLst>
        </pc:spChg>
        <pc:picChg chg="add mod">
          <ac:chgData name="Christopher McMahon" userId="3981e2d2-c433-45ba-b3ee-bf7c000b450f" providerId="ADAL" clId="{B84DF5EC-FFA7-48F2-9D49-F188D27784E3}" dt="2022-09-27T14:46:00.074" v="27" actId="26606"/>
          <ac:picMkLst>
            <pc:docMk/>
            <pc:sldMk cId="2633997180" sldId="267"/>
            <ac:picMk id="2" creationId="{3C60AEC7-A0E5-1127-53AE-BD8CA68ACC03}"/>
          </ac:picMkLst>
        </pc:picChg>
      </pc:sldChg>
      <pc:sldChg chg="del">
        <pc:chgData name="Christopher McMahon" userId="3981e2d2-c433-45ba-b3ee-bf7c000b450f" providerId="ADAL" clId="{B84DF5EC-FFA7-48F2-9D49-F188D27784E3}" dt="2022-09-27T14:49:46.879" v="31" actId="47"/>
        <pc:sldMkLst>
          <pc:docMk/>
          <pc:sldMk cId="4004122033" sldId="268"/>
        </pc:sldMkLst>
      </pc:sldChg>
      <pc:sldChg chg="addSp delSp add del setBg delDesignElem">
        <pc:chgData name="Christopher McMahon" userId="3981e2d2-c433-45ba-b3ee-bf7c000b450f" providerId="ADAL" clId="{B84DF5EC-FFA7-48F2-9D49-F188D27784E3}" dt="2022-09-29T10:07:42.744" v="563"/>
        <pc:sldMkLst>
          <pc:docMk/>
          <pc:sldMk cId="1547076247" sldId="270"/>
        </pc:sldMkLst>
        <pc:spChg chg="add del">
          <ac:chgData name="Christopher McMahon" userId="3981e2d2-c433-45ba-b3ee-bf7c000b450f" providerId="ADAL" clId="{B84DF5EC-FFA7-48F2-9D49-F188D27784E3}" dt="2022-09-29T10:07:42.744" v="563"/>
          <ac:spMkLst>
            <pc:docMk/>
            <pc:sldMk cId="1547076247" sldId="270"/>
            <ac:spMk id="20" creationId="{ECC07320-C2CA-4E29-8481-9D9E143C7788}"/>
          </ac:spMkLst>
        </pc:spChg>
        <pc:spChg chg="add del">
          <ac:chgData name="Christopher McMahon" userId="3981e2d2-c433-45ba-b3ee-bf7c000b450f" providerId="ADAL" clId="{B84DF5EC-FFA7-48F2-9D49-F188D27784E3}" dt="2022-09-29T10:07:42.744" v="563"/>
          <ac:spMkLst>
            <pc:docMk/>
            <pc:sldMk cId="1547076247" sldId="270"/>
            <ac:spMk id="22" creationId="{178FB36B-5BFE-42CA-BC60-1115E0D95EEC}"/>
          </ac:spMkLst>
        </pc:spChg>
      </pc:sldChg>
      <pc:sldChg chg="addSp delSp modSp del mod">
        <pc:chgData name="Christopher McMahon" userId="3981e2d2-c433-45ba-b3ee-bf7c000b450f" providerId="ADAL" clId="{B84DF5EC-FFA7-48F2-9D49-F188D27784E3}" dt="2022-09-29T10:07:34.553" v="558" actId="2696"/>
        <pc:sldMkLst>
          <pc:docMk/>
          <pc:sldMk cId="3140398385" sldId="270"/>
        </pc:sldMkLst>
        <pc:spChg chg="mod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6" creationId="{99019268-E403-CA69-77A1-51CC29C9F29B}"/>
          </ac:spMkLst>
        </pc:spChg>
        <pc:spChg chg="mod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7" creationId="{C76B49C6-343D-0758-0E45-832B67201C12}"/>
          </ac:spMkLst>
        </pc:spChg>
        <pc:spChg chg="del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13" creationId="{F609FF9A-4FCE-468E-A86A-C9AB525EAE71}"/>
          </ac:spMkLst>
        </pc:spChg>
        <pc:spChg chg="del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15" creationId="{021E12D4-3A88-428D-8E5E-AF1AFD923D63}"/>
          </ac:spMkLst>
        </pc:spChg>
        <pc:spChg chg="add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20" creationId="{ECC07320-C2CA-4E29-8481-9D9E143C7788}"/>
          </ac:spMkLst>
        </pc:spChg>
        <pc:spChg chg="add">
          <ac:chgData name="Christopher McMahon" userId="3981e2d2-c433-45ba-b3ee-bf7c000b450f" providerId="ADAL" clId="{B84DF5EC-FFA7-48F2-9D49-F188D27784E3}" dt="2022-09-27T15:05:10.499" v="368" actId="26606"/>
          <ac:spMkLst>
            <pc:docMk/>
            <pc:sldMk cId="3140398385" sldId="270"/>
            <ac:spMk id="22" creationId="{178FB36B-5BFE-42CA-BC60-1115E0D95EEC}"/>
          </ac:spMkLst>
        </pc:spChg>
        <pc:picChg chg="mod">
          <ac:chgData name="Christopher McMahon" userId="3981e2d2-c433-45ba-b3ee-bf7c000b450f" providerId="ADAL" clId="{B84DF5EC-FFA7-48F2-9D49-F188D27784E3}" dt="2022-09-27T15:05:10.499" v="368" actId="26606"/>
          <ac:picMkLst>
            <pc:docMk/>
            <pc:sldMk cId="3140398385" sldId="270"/>
            <ac:picMk id="9" creationId="{2C3ABA8D-FCF2-40E0-F628-93C8C1CFAC13}"/>
          </ac:picMkLst>
        </pc:picChg>
      </pc:sldChg>
      <pc:sldChg chg="addSp delSp modSp add del mod">
        <pc:chgData name="Christopher McMahon" userId="3981e2d2-c433-45ba-b3ee-bf7c000b450f" providerId="ADAL" clId="{B84DF5EC-FFA7-48F2-9D49-F188D27784E3}" dt="2022-09-29T10:07:29.458" v="557" actId="47"/>
        <pc:sldMkLst>
          <pc:docMk/>
          <pc:sldMk cId="2638052660" sldId="271"/>
        </pc:sldMkLst>
        <pc:spChg chg="mod">
          <ac:chgData name="Christopher McMahon" userId="3981e2d2-c433-45ba-b3ee-bf7c000b450f" providerId="ADAL" clId="{B84DF5EC-FFA7-48F2-9D49-F188D27784E3}" dt="2022-09-27T14:53:00.812" v="84" actId="26606"/>
          <ac:spMkLst>
            <pc:docMk/>
            <pc:sldMk cId="2638052660" sldId="271"/>
            <ac:spMk id="6" creationId="{99019268-E403-CA69-77A1-51CC29C9F29B}"/>
          </ac:spMkLst>
        </pc:spChg>
        <pc:spChg chg="mod">
          <ac:chgData name="Christopher McMahon" userId="3981e2d2-c433-45ba-b3ee-bf7c000b450f" providerId="ADAL" clId="{B84DF5EC-FFA7-48F2-9D49-F188D27784E3}" dt="2022-09-27T14:53:52.216" v="140" actId="20577"/>
          <ac:spMkLst>
            <pc:docMk/>
            <pc:sldMk cId="2638052660" sldId="271"/>
            <ac:spMk id="7" creationId="{C76B49C6-343D-0758-0E45-832B67201C12}"/>
          </ac:spMkLst>
        </pc:spChg>
        <pc:spChg chg="del">
          <ac:chgData name="Christopher McMahon" userId="3981e2d2-c433-45ba-b3ee-bf7c000b450f" providerId="ADAL" clId="{B84DF5EC-FFA7-48F2-9D49-F188D27784E3}" dt="2022-09-27T14:53:00.812" v="84" actId="26606"/>
          <ac:spMkLst>
            <pc:docMk/>
            <pc:sldMk cId="2638052660" sldId="271"/>
            <ac:spMk id="13" creationId="{C1DD1A8A-57D5-4A81-AD04-532B043C5611}"/>
          </ac:spMkLst>
        </pc:spChg>
        <pc:spChg chg="del">
          <ac:chgData name="Christopher McMahon" userId="3981e2d2-c433-45ba-b3ee-bf7c000b450f" providerId="ADAL" clId="{B84DF5EC-FFA7-48F2-9D49-F188D27784E3}" dt="2022-09-27T14:53:00.812" v="84" actId="26606"/>
          <ac:spMkLst>
            <pc:docMk/>
            <pc:sldMk cId="2638052660" sldId="271"/>
            <ac:spMk id="15" creationId="{007891EC-4501-44ED-A8C8-B11B6DB767AB}"/>
          </ac:spMkLst>
        </pc:spChg>
        <pc:spChg chg="add">
          <ac:chgData name="Christopher McMahon" userId="3981e2d2-c433-45ba-b3ee-bf7c000b450f" providerId="ADAL" clId="{B84DF5EC-FFA7-48F2-9D49-F188D27784E3}" dt="2022-09-27T14:53:00.812" v="84" actId="26606"/>
          <ac:spMkLst>
            <pc:docMk/>
            <pc:sldMk cId="2638052660" sldId="271"/>
            <ac:spMk id="2055" creationId="{ECC07320-C2CA-4E29-8481-9D9E143C7788}"/>
          </ac:spMkLst>
        </pc:spChg>
        <pc:spChg chg="add">
          <ac:chgData name="Christopher McMahon" userId="3981e2d2-c433-45ba-b3ee-bf7c000b450f" providerId="ADAL" clId="{B84DF5EC-FFA7-48F2-9D49-F188D27784E3}" dt="2022-09-27T14:53:00.812" v="84" actId="26606"/>
          <ac:spMkLst>
            <pc:docMk/>
            <pc:sldMk cId="2638052660" sldId="271"/>
            <ac:spMk id="2057" creationId="{726D3CBF-1D48-413A-86DA-BED534942C81}"/>
          </ac:spMkLst>
        </pc:spChg>
        <pc:picChg chg="del mod">
          <ac:chgData name="Christopher McMahon" userId="3981e2d2-c433-45ba-b3ee-bf7c000b450f" providerId="ADAL" clId="{B84DF5EC-FFA7-48F2-9D49-F188D27784E3}" dt="2022-09-27T14:52:21.877" v="83" actId="478"/>
          <ac:picMkLst>
            <pc:docMk/>
            <pc:sldMk cId="2638052660" sldId="271"/>
            <ac:picMk id="9" creationId="{66C2B515-8642-C0C1-27E3-98FC4F2EFF35}"/>
          </ac:picMkLst>
        </pc:picChg>
        <pc:picChg chg="add mod">
          <ac:chgData name="Christopher McMahon" userId="3981e2d2-c433-45ba-b3ee-bf7c000b450f" providerId="ADAL" clId="{B84DF5EC-FFA7-48F2-9D49-F188D27784E3}" dt="2022-09-27T14:53:00.812" v="84" actId="26606"/>
          <ac:picMkLst>
            <pc:docMk/>
            <pc:sldMk cId="2638052660" sldId="271"/>
            <ac:picMk id="2050" creationId="{540489EF-96B3-B516-4D10-258588381618}"/>
          </ac:picMkLst>
        </pc:picChg>
        <pc:cxnChg chg="add">
          <ac:chgData name="Christopher McMahon" userId="3981e2d2-c433-45ba-b3ee-bf7c000b450f" providerId="ADAL" clId="{B84DF5EC-FFA7-48F2-9D49-F188D27784E3}" dt="2022-09-27T14:53:00.812" v="84" actId="26606"/>
          <ac:cxnSpMkLst>
            <pc:docMk/>
            <pc:sldMk cId="2638052660" sldId="271"/>
            <ac:cxnSpMk id="2059" creationId="{F02A64E5-C20B-47CF-8CCC-D62830964E1D}"/>
          </ac:cxnSpMkLst>
        </pc:cxnChg>
      </pc:sldChg>
      <pc:sldChg chg="modSp del ord">
        <pc:chgData name="Christopher McMahon" userId="3981e2d2-c433-45ba-b3ee-bf7c000b450f" providerId="ADAL" clId="{B84DF5EC-FFA7-48F2-9D49-F188D27784E3}" dt="2022-09-29T10:07:28.794" v="556" actId="47"/>
        <pc:sldMkLst>
          <pc:docMk/>
          <pc:sldMk cId="2460373286" sldId="272"/>
        </pc:sldMkLst>
        <pc:picChg chg="mod">
          <ac:chgData name="Christopher McMahon" userId="3981e2d2-c433-45ba-b3ee-bf7c000b450f" providerId="ADAL" clId="{B84DF5EC-FFA7-48F2-9D49-F188D27784E3}" dt="2022-09-27T14:44:32.992" v="14" actId="14826"/>
          <ac:picMkLst>
            <pc:docMk/>
            <pc:sldMk cId="2460373286" sldId="272"/>
            <ac:picMk id="9" creationId="{FA7D9CE4-D079-32FC-EB6F-3B711D590F9F}"/>
          </ac:picMkLst>
        </pc:picChg>
      </pc:sldChg>
      <pc:sldChg chg="del">
        <pc:chgData name="Christopher McMahon" userId="3981e2d2-c433-45ba-b3ee-bf7c000b450f" providerId="ADAL" clId="{B84DF5EC-FFA7-48F2-9D49-F188D27784E3}" dt="2022-09-29T10:07:34.553" v="558" actId="2696"/>
        <pc:sldMkLst>
          <pc:docMk/>
          <pc:sldMk cId="1497319813" sldId="273"/>
        </pc:sldMkLst>
      </pc:sldChg>
      <pc:sldChg chg="add del">
        <pc:chgData name="Christopher McMahon" userId="3981e2d2-c433-45ba-b3ee-bf7c000b450f" providerId="ADAL" clId="{B84DF5EC-FFA7-48F2-9D49-F188D27784E3}" dt="2022-09-29T10:07:42.744" v="563"/>
        <pc:sldMkLst>
          <pc:docMk/>
          <pc:sldMk cId="3467727952" sldId="273"/>
        </pc:sldMkLst>
      </pc:sldChg>
      <pc:sldChg chg="addSp delSp modSp del mod">
        <pc:chgData name="Christopher McMahon" userId="3981e2d2-c433-45ba-b3ee-bf7c000b450f" providerId="ADAL" clId="{B84DF5EC-FFA7-48F2-9D49-F188D27784E3}" dt="2022-09-29T10:07:34.553" v="558" actId="2696"/>
        <pc:sldMkLst>
          <pc:docMk/>
          <pc:sldMk cId="626151336" sldId="274"/>
        </pc:sldMkLst>
        <pc:spChg chg="add del">
          <ac:chgData name="Christopher McMahon" userId="3981e2d2-c433-45ba-b3ee-bf7c000b450f" providerId="ADAL" clId="{B84DF5EC-FFA7-48F2-9D49-F188D27784E3}" dt="2022-09-28T16:02:48.261" v="503"/>
          <ac:spMkLst>
            <pc:docMk/>
            <pc:sldMk cId="626151336" sldId="274"/>
            <ac:spMk id="2" creationId="{F1289F53-A05B-CB86-5042-CCE007B256D1}"/>
          </ac:spMkLst>
        </pc:spChg>
        <pc:picChg chg="add del mod">
          <ac:chgData name="Christopher McMahon" userId="3981e2d2-c433-45ba-b3ee-bf7c000b450f" providerId="ADAL" clId="{B84DF5EC-FFA7-48F2-9D49-F188D27784E3}" dt="2022-09-28T16:03:14.653" v="505" actId="14826"/>
          <ac:picMkLst>
            <pc:docMk/>
            <pc:sldMk cId="626151336" sldId="274"/>
            <ac:picMk id="6" creationId="{B3B9CE6A-93E9-4BD5-8372-778B165CBA05}"/>
          </ac:picMkLst>
        </pc:picChg>
      </pc:sldChg>
      <pc:sldChg chg="addSp delSp add del setBg delDesignElem">
        <pc:chgData name="Christopher McMahon" userId="3981e2d2-c433-45ba-b3ee-bf7c000b450f" providerId="ADAL" clId="{B84DF5EC-FFA7-48F2-9D49-F188D27784E3}" dt="2022-09-29T10:07:42.744" v="563"/>
        <pc:sldMkLst>
          <pc:docMk/>
          <pc:sldMk cId="4057645114" sldId="274"/>
        </pc:sldMkLst>
        <pc:spChg chg="add del">
          <ac:chgData name="Christopher McMahon" userId="3981e2d2-c433-45ba-b3ee-bf7c000b450f" providerId="ADAL" clId="{B84DF5EC-FFA7-48F2-9D49-F188D27784E3}" dt="2022-09-29T10:07:42.744" v="563"/>
          <ac:spMkLst>
            <pc:docMk/>
            <pc:sldMk cId="4057645114" sldId="274"/>
            <ac:spMk id="12" creationId="{357DD0D3-F869-46D0-944C-6EC60E19E351}"/>
          </ac:spMkLst>
        </pc:spChg>
      </pc:sldChg>
      <pc:sldChg chg="addSp delSp modSp new del mod ord">
        <pc:chgData name="Christopher McMahon" userId="3981e2d2-c433-45ba-b3ee-bf7c000b450f" providerId="ADAL" clId="{B84DF5EC-FFA7-48F2-9D49-F188D27784E3}" dt="2022-09-29T10:07:28.077" v="555" actId="47"/>
        <pc:sldMkLst>
          <pc:docMk/>
          <pc:sldMk cId="3337123774" sldId="275"/>
        </pc:sldMkLst>
        <pc:spChg chg="mod">
          <ac:chgData name="Christopher McMahon" userId="3981e2d2-c433-45ba-b3ee-bf7c000b450f" providerId="ADAL" clId="{B84DF5EC-FFA7-48F2-9D49-F188D27784E3}" dt="2022-09-28T16:39:04.510" v="531" actId="1076"/>
          <ac:spMkLst>
            <pc:docMk/>
            <pc:sldMk cId="3337123774" sldId="275"/>
            <ac:spMk id="2" creationId="{F95B0284-DAA5-FF20-F25D-4C126D96367D}"/>
          </ac:spMkLst>
        </pc:spChg>
        <pc:spChg chg="del">
          <ac:chgData name="Christopher McMahon" userId="3981e2d2-c433-45ba-b3ee-bf7c000b450f" providerId="ADAL" clId="{B84DF5EC-FFA7-48F2-9D49-F188D27784E3}" dt="2022-09-28T16:37:58.129" v="528" actId="478"/>
          <ac:spMkLst>
            <pc:docMk/>
            <pc:sldMk cId="3337123774" sldId="275"/>
            <ac:spMk id="3" creationId="{57324F7C-91BE-C391-0F63-8246BCF8D535}"/>
          </ac:spMkLst>
        </pc:spChg>
        <pc:picChg chg="add mod">
          <ac:chgData name="Christopher McMahon" userId="3981e2d2-c433-45ba-b3ee-bf7c000b450f" providerId="ADAL" clId="{B84DF5EC-FFA7-48F2-9D49-F188D27784E3}" dt="2022-09-28T16:39:08.840" v="533" actId="1076"/>
          <ac:picMkLst>
            <pc:docMk/>
            <pc:sldMk cId="3337123774" sldId="275"/>
            <ac:picMk id="5" creationId="{BA8D18F0-7027-6102-5A33-0F2C5272DF26}"/>
          </ac:picMkLst>
        </pc:picChg>
      </pc:sldChg>
      <pc:sldChg chg="delSp modSp add del mod setBg delDesignElem">
        <pc:chgData name="Christopher McMahon" userId="3981e2d2-c433-45ba-b3ee-bf7c000b450f" providerId="ADAL" clId="{B84DF5EC-FFA7-48F2-9D49-F188D27784E3}" dt="2022-09-29T10:08:20.723" v="565" actId="47"/>
        <pc:sldMkLst>
          <pc:docMk/>
          <pc:sldMk cId="1823332245" sldId="276"/>
        </pc:sldMkLst>
        <pc:spChg chg="mod">
          <ac:chgData name="Christopher McMahon" userId="3981e2d2-c433-45ba-b3ee-bf7c000b450f" providerId="ADAL" clId="{B84DF5EC-FFA7-48F2-9D49-F188D27784E3}" dt="2022-09-29T10:06:46.420" v="544" actId="27636"/>
          <ac:spMkLst>
            <pc:docMk/>
            <pc:sldMk cId="1823332245" sldId="276"/>
            <ac:spMk id="2" creationId="{C63B1DF6-FEAE-4A1D-8E80-671CD4AA3DD4}"/>
          </ac:spMkLst>
        </pc:spChg>
        <pc:spChg chg="del">
          <ac:chgData name="Christopher McMahon" userId="3981e2d2-c433-45ba-b3ee-bf7c000b450f" providerId="ADAL" clId="{B84DF5EC-FFA7-48F2-9D49-F188D27784E3}" dt="2022-09-29T10:06:46.371" v="543"/>
          <ac:spMkLst>
            <pc:docMk/>
            <pc:sldMk cId="1823332245" sldId="276"/>
            <ac:spMk id="18" creationId="{3CF1A380-6089-BB41-8F3A-4DC5336F2AE0}"/>
          </ac:spMkLst>
        </pc:spChg>
        <pc:spChg chg="del">
          <ac:chgData name="Christopher McMahon" userId="3981e2d2-c433-45ba-b3ee-bf7c000b450f" providerId="ADAL" clId="{B84DF5EC-FFA7-48F2-9D49-F188D27784E3}" dt="2022-09-29T10:06:46.371" v="543"/>
          <ac:spMkLst>
            <pc:docMk/>
            <pc:sldMk cId="1823332245" sldId="276"/>
            <ac:spMk id="20" creationId="{B17C82BA-B31E-489C-9E34-F04CE4526397}"/>
          </ac:spMkLst>
        </pc:spChg>
      </pc:sldChg>
      <pc:sldChg chg="delSp add del setBg delDesignElem">
        <pc:chgData name="Christopher McMahon" userId="3981e2d2-c433-45ba-b3ee-bf7c000b450f" providerId="ADAL" clId="{B84DF5EC-FFA7-48F2-9D49-F188D27784E3}" dt="2022-09-29T10:08:21.749" v="567" actId="47"/>
        <pc:sldMkLst>
          <pc:docMk/>
          <pc:sldMk cId="2129277837" sldId="277"/>
        </pc:sldMkLst>
        <pc:spChg chg="del">
          <ac:chgData name="Christopher McMahon" userId="3981e2d2-c433-45ba-b3ee-bf7c000b450f" providerId="ADAL" clId="{B84DF5EC-FFA7-48F2-9D49-F188D27784E3}" dt="2022-09-29T10:06:46.371" v="543"/>
          <ac:spMkLst>
            <pc:docMk/>
            <pc:sldMk cId="2129277837" sldId="277"/>
            <ac:spMk id="26" creationId="{3B5305C3-9940-4541-9DEE-9AE9C3EA60A4}"/>
          </ac:spMkLst>
        </pc:spChg>
        <pc:cxnChg chg="del">
          <ac:chgData name="Christopher McMahon" userId="3981e2d2-c433-45ba-b3ee-bf7c000b450f" providerId="ADAL" clId="{B84DF5EC-FFA7-48F2-9D49-F188D27784E3}" dt="2022-09-29T10:06:46.371" v="543"/>
          <ac:cxnSpMkLst>
            <pc:docMk/>
            <pc:sldMk cId="2129277837" sldId="277"/>
            <ac:cxnSpMk id="28" creationId="{AB882E83-38EA-4A57-928E-B07CFAFB7067}"/>
          </ac:cxnSpMkLst>
        </pc:cxnChg>
      </pc:sldChg>
      <pc:sldChg chg="add del">
        <pc:chgData name="Christopher McMahon" userId="3981e2d2-c433-45ba-b3ee-bf7c000b450f" providerId="ADAL" clId="{B84DF5EC-FFA7-48F2-9D49-F188D27784E3}" dt="2022-09-29T10:08:23.936" v="570" actId="47"/>
        <pc:sldMkLst>
          <pc:docMk/>
          <pc:sldMk cId="173802056" sldId="278"/>
        </pc:sldMkLst>
      </pc:sldChg>
      <pc:sldChg chg="addSp delSp modSp add del mod setBg delDesignElem">
        <pc:chgData name="Christopher McMahon" userId="3981e2d2-c433-45ba-b3ee-bf7c000b450f" providerId="ADAL" clId="{B84DF5EC-FFA7-48F2-9D49-F188D27784E3}" dt="2022-09-29T10:07:20.166" v="554"/>
        <pc:sldMkLst>
          <pc:docMk/>
          <pc:sldMk cId="110276609" sldId="279"/>
        </pc:sldMkLst>
        <pc:spChg chg="mod">
          <ac:chgData name="Christopher McMahon" userId="3981e2d2-c433-45ba-b3ee-bf7c000b450f" providerId="ADAL" clId="{B84DF5EC-FFA7-48F2-9D49-F188D27784E3}" dt="2022-09-29T10:07:20.166" v="554"/>
          <ac:spMkLst>
            <pc:docMk/>
            <pc:sldMk cId="110276609" sldId="279"/>
            <ac:spMk id="2" creationId="{C63B1DF6-FEAE-4A1D-8E80-671CD4AA3DD4}"/>
          </ac:spMkLst>
        </pc:spChg>
        <pc:spChg chg="add del">
          <ac:chgData name="Christopher McMahon" userId="3981e2d2-c433-45ba-b3ee-bf7c000b450f" providerId="ADAL" clId="{B84DF5EC-FFA7-48F2-9D49-F188D27784E3}" dt="2022-09-29T10:07:20.166" v="554"/>
          <ac:spMkLst>
            <pc:docMk/>
            <pc:sldMk cId="110276609" sldId="279"/>
            <ac:spMk id="18" creationId="{3CF1A380-6089-BB41-8F3A-4DC5336F2AE0}"/>
          </ac:spMkLst>
        </pc:spChg>
        <pc:spChg chg="add del">
          <ac:chgData name="Christopher McMahon" userId="3981e2d2-c433-45ba-b3ee-bf7c000b450f" providerId="ADAL" clId="{B84DF5EC-FFA7-48F2-9D49-F188D27784E3}" dt="2022-09-29T10:07:20.166" v="554"/>
          <ac:spMkLst>
            <pc:docMk/>
            <pc:sldMk cId="110276609" sldId="279"/>
            <ac:spMk id="20" creationId="{B17C82BA-B31E-489C-9E34-F04CE4526397}"/>
          </ac:spMkLst>
        </pc:spChg>
      </pc:sldChg>
      <pc:sldChg chg="addSp delSp add del setBg delDesignElem">
        <pc:chgData name="Christopher McMahon" userId="3981e2d2-c433-45ba-b3ee-bf7c000b450f" providerId="ADAL" clId="{B84DF5EC-FFA7-48F2-9D49-F188D27784E3}" dt="2022-09-29T10:07:20.166" v="554"/>
        <pc:sldMkLst>
          <pc:docMk/>
          <pc:sldMk cId="3848102350" sldId="280"/>
        </pc:sldMkLst>
        <pc:spChg chg="add del">
          <ac:chgData name="Christopher McMahon" userId="3981e2d2-c433-45ba-b3ee-bf7c000b450f" providerId="ADAL" clId="{B84DF5EC-FFA7-48F2-9D49-F188D27784E3}" dt="2022-09-29T10:07:20.166" v="554"/>
          <ac:spMkLst>
            <pc:docMk/>
            <pc:sldMk cId="3848102350" sldId="280"/>
            <ac:spMk id="15" creationId="{3B5305C3-9940-4541-9DEE-9AE9C3EA60A4}"/>
          </ac:spMkLst>
        </pc:spChg>
        <pc:grpChg chg="add del">
          <ac:chgData name="Christopher McMahon" userId="3981e2d2-c433-45ba-b3ee-bf7c000b450f" providerId="ADAL" clId="{B84DF5EC-FFA7-48F2-9D49-F188D27784E3}" dt="2022-09-29T10:07:20.166" v="554"/>
          <ac:grpSpMkLst>
            <pc:docMk/>
            <pc:sldMk cId="3848102350" sldId="280"/>
            <ac:grpSpMk id="9" creationId="{D206359A-F1E3-49EE-BBC2-40888C4A3628}"/>
          </ac:grpSpMkLst>
        </pc:grpChg>
        <pc:cxnChg chg="add del">
          <ac:chgData name="Christopher McMahon" userId="3981e2d2-c433-45ba-b3ee-bf7c000b450f" providerId="ADAL" clId="{B84DF5EC-FFA7-48F2-9D49-F188D27784E3}" dt="2022-09-29T10:07:20.166" v="554"/>
          <ac:cxnSpMkLst>
            <pc:docMk/>
            <pc:sldMk cId="3848102350" sldId="280"/>
            <ac:cxnSpMk id="17" creationId="{AB882E83-38EA-4A57-928E-B07CFAFB7067}"/>
          </ac:cxnSpMkLst>
        </pc:cxnChg>
      </pc:sldChg>
      <pc:sldChg chg="addSp delSp add del setBg delDesignElem">
        <pc:chgData name="Christopher McMahon" userId="3981e2d2-c433-45ba-b3ee-bf7c000b450f" providerId="ADAL" clId="{B84DF5EC-FFA7-48F2-9D49-F188D27784E3}" dt="2022-09-29T10:07:20.166" v="554"/>
        <pc:sldMkLst>
          <pc:docMk/>
          <pc:sldMk cId="1043883331" sldId="281"/>
        </pc:sldMkLst>
        <pc:spChg chg="add del">
          <ac:chgData name="Christopher McMahon" userId="3981e2d2-c433-45ba-b3ee-bf7c000b450f" providerId="ADAL" clId="{B84DF5EC-FFA7-48F2-9D49-F188D27784E3}" dt="2022-09-29T10:07:20.166" v="554"/>
          <ac:spMkLst>
            <pc:docMk/>
            <pc:sldMk cId="1043883331" sldId="281"/>
            <ac:spMk id="26" creationId="{3B5305C3-9940-4541-9DEE-9AE9C3EA60A4}"/>
          </ac:spMkLst>
        </pc:spChg>
        <pc:cxnChg chg="add del">
          <ac:chgData name="Christopher McMahon" userId="3981e2d2-c433-45ba-b3ee-bf7c000b450f" providerId="ADAL" clId="{B84DF5EC-FFA7-48F2-9D49-F188D27784E3}" dt="2022-09-29T10:07:20.166" v="554"/>
          <ac:cxnSpMkLst>
            <pc:docMk/>
            <pc:sldMk cId="1043883331" sldId="281"/>
            <ac:cxnSpMk id="28" creationId="{AB882E83-38EA-4A57-928E-B07CFAFB7067}"/>
          </ac:cxnSpMkLst>
        </pc:cxnChg>
      </pc:sldChg>
      <pc:sldChg chg="add del">
        <pc:chgData name="Christopher McMahon" userId="3981e2d2-c433-45ba-b3ee-bf7c000b450f" providerId="ADAL" clId="{B84DF5EC-FFA7-48F2-9D49-F188D27784E3}" dt="2022-09-29T10:07:20.166" v="554"/>
        <pc:sldMkLst>
          <pc:docMk/>
          <pc:sldMk cId="1754141257" sldId="282"/>
        </pc:sldMkLst>
      </pc:sldChg>
      <pc:sldChg chg="addSp delSp add del setBg delDesignElem">
        <pc:chgData name="Christopher McMahon" userId="3981e2d2-c433-45ba-b3ee-bf7c000b450f" providerId="ADAL" clId="{B84DF5EC-FFA7-48F2-9D49-F188D27784E3}" dt="2022-09-29T10:07:20.166" v="554"/>
        <pc:sldMkLst>
          <pc:docMk/>
          <pc:sldMk cId="841345778" sldId="283"/>
        </pc:sldMkLst>
        <pc:spChg chg="add del">
          <ac:chgData name="Christopher McMahon" userId="3981e2d2-c433-45ba-b3ee-bf7c000b450f" providerId="ADAL" clId="{B84DF5EC-FFA7-48F2-9D49-F188D27784E3}" dt="2022-09-29T10:07:20.166" v="554"/>
          <ac:spMkLst>
            <pc:docMk/>
            <pc:sldMk cId="841345778" sldId="283"/>
            <ac:spMk id="14" creationId="{7B31ADD2-D789-4486-9B4C-80196D5168CE}"/>
          </ac:spMkLst>
        </pc:spChg>
        <pc:grpChg chg="add del">
          <ac:chgData name="Christopher McMahon" userId="3981e2d2-c433-45ba-b3ee-bf7c000b450f" providerId="ADAL" clId="{B84DF5EC-FFA7-48F2-9D49-F188D27784E3}" dt="2022-09-29T10:07:20.166" v="554"/>
          <ac:grpSpMkLst>
            <pc:docMk/>
            <pc:sldMk cId="841345778" sldId="283"/>
            <ac:grpSpMk id="8" creationId="{D206359A-F1E3-49EE-BBC2-40888C4A3628}"/>
          </ac:grpSpMkLst>
        </pc:grpChg>
        <pc:grpChg chg="add del">
          <ac:chgData name="Christopher McMahon" userId="3981e2d2-c433-45ba-b3ee-bf7c000b450f" providerId="ADAL" clId="{B84DF5EC-FFA7-48F2-9D49-F188D27784E3}" dt="2022-09-29T10:07:20.166" v="554"/>
          <ac:grpSpMkLst>
            <pc:docMk/>
            <pc:sldMk cId="841345778" sldId="283"/>
            <ac:grpSpMk id="16" creationId="{4FE6633D-E9A8-8245-8CE8-65C419D8400C}"/>
          </ac:grpSpMkLst>
        </pc:grpChg>
      </pc:sldChg>
      <pc:sldChg chg="add del">
        <pc:chgData name="Christopher McMahon" userId="3981e2d2-c433-45ba-b3ee-bf7c000b450f" providerId="ADAL" clId="{B84DF5EC-FFA7-48F2-9D49-F188D27784E3}" dt="2022-09-29T10:07:20.166" v="554"/>
        <pc:sldMkLst>
          <pc:docMk/>
          <pc:sldMk cId="1196776677" sldId="284"/>
        </pc:sldMkLst>
      </pc:sldChg>
    </pc:docChg>
  </pc:docChgLst>
  <pc:docChgLst>
    <pc:chgData name="Strath Student Union VP Community" userId="S::strathunion.vpcommunity@strath.ac.uk::8bdb7e43-28fa-42d0-85fa-3173a2480edd" providerId="AD" clId="Web-{57B4524F-9DBE-4EB5-B773-71C7C7B237BD}"/>
    <pc:docChg chg="modSld">
      <pc:chgData name="Strath Student Union VP Community" userId="S::strathunion.vpcommunity@strath.ac.uk::8bdb7e43-28fa-42d0-85fa-3173a2480edd" providerId="AD" clId="Web-{57B4524F-9DBE-4EB5-B773-71C7C7B237BD}" dt="2022-09-28T15:46:57.039" v="1"/>
      <pc:docMkLst>
        <pc:docMk/>
      </pc:docMkLst>
      <pc:sldChg chg="addSp delSp">
        <pc:chgData name="Strath Student Union VP Community" userId="S::strathunion.vpcommunity@strath.ac.uk::8bdb7e43-28fa-42d0-85fa-3173a2480edd" providerId="AD" clId="Web-{57B4524F-9DBE-4EB5-B773-71C7C7B237BD}" dt="2022-09-28T15:46:57.039" v="1"/>
        <pc:sldMkLst>
          <pc:docMk/>
          <pc:sldMk cId="1497319813" sldId="273"/>
        </pc:sldMkLst>
        <pc:spChg chg="add del">
          <ac:chgData name="Strath Student Union VP Community" userId="S::strathunion.vpcommunity@strath.ac.uk::8bdb7e43-28fa-42d0-85fa-3173a2480edd" providerId="AD" clId="Web-{57B4524F-9DBE-4EB5-B773-71C7C7B237BD}" dt="2022-09-28T15:46:57.039" v="1"/>
          <ac:spMkLst>
            <pc:docMk/>
            <pc:sldMk cId="1497319813" sldId="273"/>
            <ac:spMk id="5" creationId="{C52EB464-AF5A-8A05-77BF-BEAD1C602E9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DA779-D082-430C-B9D5-14D4BE3F290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6006D88-9BE7-4F80-90A7-40B9AF464926}">
      <dgm:prSet/>
      <dgm:spPr/>
      <dgm:t>
        <a:bodyPr/>
        <a:lstStyle/>
        <a:p>
          <a:pPr>
            <a:defRPr cap="all"/>
          </a:pPr>
          <a:r>
            <a:rPr lang="en-GB"/>
            <a:t>Building a sense of community</a:t>
          </a:r>
          <a:endParaRPr lang="en-US"/>
        </a:p>
      </dgm:t>
    </dgm:pt>
    <dgm:pt modelId="{A172B0A1-4575-4324-82A5-BC4F79089C08}" type="parTrans" cxnId="{D06A86BE-E7D7-41B0-A1CC-CD765870B301}">
      <dgm:prSet/>
      <dgm:spPr/>
      <dgm:t>
        <a:bodyPr/>
        <a:lstStyle/>
        <a:p>
          <a:endParaRPr lang="en-US"/>
        </a:p>
      </dgm:t>
    </dgm:pt>
    <dgm:pt modelId="{66493559-A40C-4B38-8EFE-00234E53F8AF}" type="sibTrans" cxnId="{D06A86BE-E7D7-41B0-A1CC-CD765870B301}">
      <dgm:prSet/>
      <dgm:spPr/>
      <dgm:t>
        <a:bodyPr/>
        <a:lstStyle/>
        <a:p>
          <a:endParaRPr lang="en-US"/>
        </a:p>
      </dgm:t>
    </dgm:pt>
    <dgm:pt modelId="{D0524F29-C6B7-407B-A24A-C9DBAB403207}">
      <dgm:prSet/>
      <dgm:spPr/>
      <dgm:t>
        <a:bodyPr/>
        <a:lstStyle/>
        <a:p>
          <a:pPr>
            <a:defRPr cap="all"/>
          </a:pPr>
          <a:r>
            <a:rPr lang="en-GB"/>
            <a:t>Developing transferable skills</a:t>
          </a:r>
          <a:endParaRPr lang="en-US"/>
        </a:p>
      </dgm:t>
    </dgm:pt>
    <dgm:pt modelId="{B2DB0672-5DD9-4AF4-82D5-32740B8754B2}" type="parTrans" cxnId="{65680C2B-9A50-485B-AFC4-3770DD04BE86}">
      <dgm:prSet/>
      <dgm:spPr/>
      <dgm:t>
        <a:bodyPr/>
        <a:lstStyle/>
        <a:p>
          <a:endParaRPr lang="en-US"/>
        </a:p>
      </dgm:t>
    </dgm:pt>
    <dgm:pt modelId="{4A614C0C-76C1-4E03-A50D-02F37E23E0A0}" type="sibTrans" cxnId="{65680C2B-9A50-485B-AFC4-3770DD04BE86}">
      <dgm:prSet/>
      <dgm:spPr/>
      <dgm:t>
        <a:bodyPr/>
        <a:lstStyle/>
        <a:p>
          <a:endParaRPr lang="en-US"/>
        </a:p>
      </dgm:t>
    </dgm:pt>
    <dgm:pt modelId="{03A2B5F0-98D2-45C1-9DE0-ABCECDBA4B31}">
      <dgm:prSet/>
      <dgm:spPr/>
      <dgm:t>
        <a:bodyPr/>
        <a:lstStyle/>
        <a:p>
          <a:pPr>
            <a:defRPr cap="all"/>
          </a:pPr>
          <a:r>
            <a:rPr lang="en-GB" dirty="0"/>
            <a:t>Adjusting to new cultures or environments</a:t>
          </a:r>
          <a:endParaRPr lang="en-US" dirty="0"/>
        </a:p>
      </dgm:t>
    </dgm:pt>
    <dgm:pt modelId="{1CA602C5-27BC-43DD-B379-891CA3D0280D}" type="parTrans" cxnId="{866FD55C-7A75-4DB4-85E1-E09B3E8ECD20}">
      <dgm:prSet/>
      <dgm:spPr/>
      <dgm:t>
        <a:bodyPr/>
        <a:lstStyle/>
        <a:p>
          <a:endParaRPr lang="en-US"/>
        </a:p>
      </dgm:t>
    </dgm:pt>
    <dgm:pt modelId="{62180D6B-9470-4CDC-95A0-7EDFEDE6CB2F}" type="sibTrans" cxnId="{866FD55C-7A75-4DB4-85E1-E09B3E8ECD20}">
      <dgm:prSet/>
      <dgm:spPr/>
      <dgm:t>
        <a:bodyPr/>
        <a:lstStyle/>
        <a:p>
          <a:endParaRPr lang="en-US"/>
        </a:p>
      </dgm:t>
    </dgm:pt>
    <dgm:pt modelId="{365BE015-33C0-4014-A110-FF12063FDFC0}" type="pres">
      <dgm:prSet presAssocID="{E68DA779-D082-430C-B9D5-14D4BE3F290A}" presName="root" presStyleCnt="0">
        <dgm:presLayoutVars>
          <dgm:dir/>
          <dgm:resizeHandles val="exact"/>
        </dgm:presLayoutVars>
      </dgm:prSet>
      <dgm:spPr/>
    </dgm:pt>
    <dgm:pt modelId="{ED06C261-4FB9-4DE6-8D34-CAD6B847D266}" type="pres">
      <dgm:prSet presAssocID="{16006D88-9BE7-4F80-90A7-40B9AF464926}" presName="compNode" presStyleCnt="0"/>
      <dgm:spPr/>
    </dgm:pt>
    <dgm:pt modelId="{56D138B5-1711-475C-98DB-DCA642884B6A}" type="pres">
      <dgm:prSet presAssocID="{16006D88-9BE7-4F80-90A7-40B9AF464926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F79F1BB-C6E2-43D9-B6A0-FA95700ACE1D}" type="pres">
      <dgm:prSet presAssocID="{16006D88-9BE7-4F80-90A7-40B9AF46492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786B0B5-C029-4EC4-829C-585FF75AC81E}" type="pres">
      <dgm:prSet presAssocID="{16006D88-9BE7-4F80-90A7-40B9AF464926}" presName="spaceRect" presStyleCnt="0"/>
      <dgm:spPr/>
    </dgm:pt>
    <dgm:pt modelId="{772C06C9-3D29-46E7-A9C6-0134CEAA201D}" type="pres">
      <dgm:prSet presAssocID="{16006D88-9BE7-4F80-90A7-40B9AF464926}" presName="textRect" presStyleLbl="revTx" presStyleIdx="0" presStyleCnt="3">
        <dgm:presLayoutVars>
          <dgm:chMax val="1"/>
          <dgm:chPref val="1"/>
        </dgm:presLayoutVars>
      </dgm:prSet>
      <dgm:spPr/>
    </dgm:pt>
    <dgm:pt modelId="{E6B0C1D1-0308-414D-A339-6EE52681C843}" type="pres">
      <dgm:prSet presAssocID="{66493559-A40C-4B38-8EFE-00234E53F8AF}" presName="sibTrans" presStyleCnt="0"/>
      <dgm:spPr/>
    </dgm:pt>
    <dgm:pt modelId="{F4701E11-3F87-4764-AFCA-FD9A10ADFEF7}" type="pres">
      <dgm:prSet presAssocID="{D0524F29-C6B7-407B-A24A-C9DBAB403207}" presName="compNode" presStyleCnt="0"/>
      <dgm:spPr/>
    </dgm:pt>
    <dgm:pt modelId="{620AAF03-A68B-4BBC-AD67-3304DBFDC498}" type="pres">
      <dgm:prSet presAssocID="{D0524F29-C6B7-407B-A24A-C9DBAB40320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EA260C2-3957-4E03-BEC6-2E661992243A}" type="pres">
      <dgm:prSet presAssocID="{D0524F29-C6B7-407B-A24A-C9DBAB4032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9590D6A-99C0-4869-BEA7-07CC5FEBC4A7}" type="pres">
      <dgm:prSet presAssocID="{D0524F29-C6B7-407B-A24A-C9DBAB403207}" presName="spaceRect" presStyleCnt="0"/>
      <dgm:spPr/>
    </dgm:pt>
    <dgm:pt modelId="{01BBFCF7-247B-4064-82D8-0E431CEF57F1}" type="pres">
      <dgm:prSet presAssocID="{D0524F29-C6B7-407B-A24A-C9DBAB403207}" presName="textRect" presStyleLbl="revTx" presStyleIdx="1" presStyleCnt="3">
        <dgm:presLayoutVars>
          <dgm:chMax val="1"/>
          <dgm:chPref val="1"/>
        </dgm:presLayoutVars>
      </dgm:prSet>
      <dgm:spPr/>
    </dgm:pt>
    <dgm:pt modelId="{55061E67-7572-48C8-A643-6FBC9A3DFB17}" type="pres">
      <dgm:prSet presAssocID="{4A614C0C-76C1-4E03-A50D-02F37E23E0A0}" presName="sibTrans" presStyleCnt="0"/>
      <dgm:spPr/>
    </dgm:pt>
    <dgm:pt modelId="{ED6067C9-1935-4795-82F7-9434D8AFAC98}" type="pres">
      <dgm:prSet presAssocID="{03A2B5F0-98D2-45C1-9DE0-ABCECDBA4B31}" presName="compNode" presStyleCnt="0"/>
      <dgm:spPr/>
    </dgm:pt>
    <dgm:pt modelId="{478703BF-C969-46B7-86A1-1AFEB058787F}" type="pres">
      <dgm:prSet presAssocID="{03A2B5F0-98D2-45C1-9DE0-ABCECDBA4B3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82C4303-797E-4BE4-9131-63BD8BCD35B3}" type="pres">
      <dgm:prSet presAssocID="{03A2B5F0-98D2-45C1-9DE0-ABCECDBA4B3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62FE545-BA99-4DE0-8B8A-C9BFCC16B501}" type="pres">
      <dgm:prSet presAssocID="{03A2B5F0-98D2-45C1-9DE0-ABCECDBA4B31}" presName="spaceRect" presStyleCnt="0"/>
      <dgm:spPr/>
    </dgm:pt>
    <dgm:pt modelId="{D4AA1893-EB6B-49F7-812A-5B0163E19706}" type="pres">
      <dgm:prSet presAssocID="{03A2B5F0-98D2-45C1-9DE0-ABCECDBA4B3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739191F-D13A-422C-901A-8A84BCDB916F}" type="presOf" srcId="{03A2B5F0-98D2-45C1-9DE0-ABCECDBA4B31}" destId="{D4AA1893-EB6B-49F7-812A-5B0163E19706}" srcOrd="0" destOrd="0" presId="urn:microsoft.com/office/officeart/2018/5/layout/IconLeafLabelList"/>
    <dgm:cxn modelId="{65680C2B-9A50-485B-AFC4-3770DD04BE86}" srcId="{E68DA779-D082-430C-B9D5-14D4BE3F290A}" destId="{D0524F29-C6B7-407B-A24A-C9DBAB403207}" srcOrd="1" destOrd="0" parTransId="{B2DB0672-5DD9-4AF4-82D5-32740B8754B2}" sibTransId="{4A614C0C-76C1-4E03-A50D-02F37E23E0A0}"/>
    <dgm:cxn modelId="{866FD55C-7A75-4DB4-85E1-E09B3E8ECD20}" srcId="{E68DA779-D082-430C-B9D5-14D4BE3F290A}" destId="{03A2B5F0-98D2-45C1-9DE0-ABCECDBA4B31}" srcOrd="2" destOrd="0" parTransId="{1CA602C5-27BC-43DD-B379-891CA3D0280D}" sibTransId="{62180D6B-9470-4CDC-95A0-7EDFEDE6CB2F}"/>
    <dgm:cxn modelId="{D06A86BE-E7D7-41B0-A1CC-CD765870B301}" srcId="{E68DA779-D082-430C-B9D5-14D4BE3F290A}" destId="{16006D88-9BE7-4F80-90A7-40B9AF464926}" srcOrd="0" destOrd="0" parTransId="{A172B0A1-4575-4324-82A5-BC4F79089C08}" sibTransId="{66493559-A40C-4B38-8EFE-00234E53F8AF}"/>
    <dgm:cxn modelId="{E91DAFCA-2CB5-4CDB-B789-818021D010D7}" type="presOf" srcId="{16006D88-9BE7-4F80-90A7-40B9AF464926}" destId="{772C06C9-3D29-46E7-A9C6-0134CEAA201D}" srcOrd="0" destOrd="0" presId="urn:microsoft.com/office/officeart/2018/5/layout/IconLeafLabelList"/>
    <dgm:cxn modelId="{BE466ED5-8972-4179-AA9B-750A9EAB26AA}" type="presOf" srcId="{E68DA779-D082-430C-B9D5-14D4BE3F290A}" destId="{365BE015-33C0-4014-A110-FF12063FDFC0}" srcOrd="0" destOrd="0" presId="urn:microsoft.com/office/officeart/2018/5/layout/IconLeafLabelList"/>
    <dgm:cxn modelId="{D00EDFF8-946E-44EE-9D46-F169FAB3A1A5}" type="presOf" srcId="{D0524F29-C6B7-407B-A24A-C9DBAB403207}" destId="{01BBFCF7-247B-4064-82D8-0E431CEF57F1}" srcOrd="0" destOrd="0" presId="urn:microsoft.com/office/officeart/2018/5/layout/IconLeafLabelList"/>
    <dgm:cxn modelId="{9D5DF280-12BE-4E33-ADF3-51CC83132696}" type="presParOf" srcId="{365BE015-33C0-4014-A110-FF12063FDFC0}" destId="{ED06C261-4FB9-4DE6-8D34-CAD6B847D266}" srcOrd="0" destOrd="0" presId="urn:microsoft.com/office/officeart/2018/5/layout/IconLeafLabelList"/>
    <dgm:cxn modelId="{B5F378C6-4B92-437C-B4EC-3D8475E58FE4}" type="presParOf" srcId="{ED06C261-4FB9-4DE6-8D34-CAD6B847D266}" destId="{56D138B5-1711-475C-98DB-DCA642884B6A}" srcOrd="0" destOrd="0" presId="urn:microsoft.com/office/officeart/2018/5/layout/IconLeafLabelList"/>
    <dgm:cxn modelId="{1B7246E9-FB52-4CA4-BAE7-829BD52E90ED}" type="presParOf" srcId="{ED06C261-4FB9-4DE6-8D34-CAD6B847D266}" destId="{5F79F1BB-C6E2-43D9-B6A0-FA95700ACE1D}" srcOrd="1" destOrd="0" presId="urn:microsoft.com/office/officeart/2018/5/layout/IconLeafLabelList"/>
    <dgm:cxn modelId="{A566B14C-4C6B-4DD3-8A25-8D43C3A6CF06}" type="presParOf" srcId="{ED06C261-4FB9-4DE6-8D34-CAD6B847D266}" destId="{6786B0B5-C029-4EC4-829C-585FF75AC81E}" srcOrd="2" destOrd="0" presId="urn:microsoft.com/office/officeart/2018/5/layout/IconLeafLabelList"/>
    <dgm:cxn modelId="{7CCEF6CD-23C5-44BD-8E19-756D9C326182}" type="presParOf" srcId="{ED06C261-4FB9-4DE6-8D34-CAD6B847D266}" destId="{772C06C9-3D29-46E7-A9C6-0134CEAA201D}" srcOrd="3" destOrd="0" presId="urn:microsoft.com/office/officeart/2018/5/layout/IconLeafLabelList"/>
    <dgm:cxn modelId="{52F0D138-CA94-44A2-ACF5-BEF0BEC21A01}" type="presParOf" srcId="{365BE015-33C0-4014-A110-FF12063FDFC0}" destId="{E6B0C1D1-0308-414D-A339-6EE52681C843}" srcOrd="1" destOrd="0" presId="urn:microsoft.com/office/officeart/2018/5/layout/IconLeafLabelList"/>
    <dgm:cxn modelId="{CA32B7FF-9DC5-4B0F-9824-83C9DC818FEC}" type="presParOf" srcId="{365BE015-33C0-4014-A110-FF12063FDFC0}" destId="{F4701E11-3F87-4764-AFCA-FD9A10ADFEF7}" srcOrd="2" destOrd="0" presId="urn:microsoft.com/office/officeart/2018/5/layout/IconLeafLabelList"/>
    <dgm:cxn modelId="{90558B9E-A2B4-4ACF-B7FE-F7B3B843CC94}" type="presParOf" srcId="{F4701E11-3F87-4764-AFCA-FD9A10ADFEF7}" destId="{620AAF03-A68B-4BBC-AD67-3304DBFDC498}" srcOrd="0" destOrd="0" presId="urn:microsoft.com/office/officeart/2018/5/layout/IconLeafLabelList"/>
    <dgm:cxn modelId="{8891779B-8F6E-4079-9D5C-B1BBCC923BD1}" type="presParOf" srcId="{F4701E11-3F87-4764-AFCA-FD9A10ADFEF7}" destId="{6EA260C2-3957-4E03-BEC6-2E661992243A}" srcOrd="1" destOrd="0" presId="urn:microsoft.com/office/officeart/2018/5/layout/IconLeafLabelList"/>
    <dgm:cxn modelId="{6B8D85B2-AF44-4F3F-81B3-08C92AC0791E}" type="presParOf" srcId="{F4701E11-3F87-4764-AFCA-FD9A10ADFEF7}" destId="{B9590D6A-99C0-4869-BEA7-07CC5FEBC4A7}" srcOrd="2" destOrd="0" presId="urn:microsoft.com/office/officeart/2018/5/layout/IconLeafLabelList"/>
    <dgm:cxn modelId="{01955116-6216-41D7-9C89-CA1D2AD836A0}" type="presParOf" srcId="{F4701E11-3F87-4764-AFCA-FD9A10ADFEF7}" destId="{01BBFCF7-247B-4064-82D8-0E431CEF57F1}" srcOrd="3" destOrd="0" presId="urn:microsoft.com/office/officeart/2018/5/layout/IconLeafLabelList"/>
    <dgm:cxn modelId="{6AF6CF3B-65B3-4215-93A4-97CDD675FD70}" type="presParOf" srcId="{365BE015-33C0-4014-A110-FF12063FDFC0}" destId="{55061E67-7572-48C8-A643-6FBC9A3DFB17}" srcOrd="3" destOrd="0" presId="urn:microsoft.com/office/officeart/2018/5/layout/IconLeafLabelList"/>
    <dgm:cxn modelId="{BAF1A27D-2438-412F-86CC-36CA1572626C}" type="presParOf" srcId="{365BE015-33C0-4014-A110-FF12063FDFC0}" destId="{ED6067C9-1935-4795-82F7-9434D8AFAC98}" srcOrd="4" destOrd="0" presId="urn:microsoft.com/office/officeart/2018/5/layout/IconLeafLabelList"/>
    <dgm:cxn modelId="{311269F6-915F-4804-B59E-2FAD43C14E00}" type="presParOf" srcId="{ED6067C9-1935-4795-82F7-9434D8AFAC98}" destId="{478703BF-C969-46B7-86A1-1AFEB058787F}" srcOrd="0" destOrd="0" presId="urn:microsoft.com/office/officeart/2018/5/layout/IconLeafLabelList"/>
    <dgm:cxn modelId="{155F78C3-6047-4D0D-8CCE-0548304363F1}" type="presParOf" srcId="{ED6067C9-1935-4795-82F7-9434D8AFAC98}" destId="{982C4303-797E-4BE4-9131-63BD8BCD35B3}" srcOrd="1" destOrd="0" presId="urn:microsoft.com/office/officeart/2018/5/layout/IconLeafLabelList"/>
    <dgm:cxn modelId="{A45815A0-1C20-4E2E-989D-E620D46AE401}" type="presParOf" srcId="{ED6067C9-1935-4795-82F7-9434D8AFAC98}" destId="{B62FE545-BA99-4DE0-8B8A-C9BFCC16B501}" srcOrd="2" destOrd="0" presId="urn:microsoft.com/office/officeart/2018/5/layout/IconLeafLabelList"/>
    <dgm:cxn modelId="{AC54CA7C-B46C-4029-A89E-288CE6CC45B9}" type="presParOf" srcId="{ED6067C9-1935-4795-82F7-9434D8AFAC98}" destId="{D4AA1893-EB6B-49F7-812A-5B0163E1970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C722E-042A-4C49-80DC-6D2B3076E253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051300-B829-40E4-9F1A-C4A36D01134F}">
      <dgm:prSet/>
      <dgm:spPr>
        <a:solidFill>
          <a:srgbClr val="E17F94"/>
        </a:solidFill>
      </dgm:spPr>
      <dgm:t>
        <a:bodyPr/>
        <a:lstStyle/>
        <a:p>
          <a:r>
            <a:rPr lang="en-GB"/>
            <a:t>Training societies how to run events with confidence, providing them with lifelong skills in project management and teamwork.</a:t>
          </a:r>
          <a:endParaRPr lang="en-US"/>
        </a:p>
      </dgm:t>
    </dgm:pt>
    <dgm:pt modelId="{4EC2804E-9240-4DF2-B11A-986A02BA3896}" type="parTrans" cxnId="{86A1FB8C-0168-4079-9968-19045BFD85BE}">
      <dgm:prSet/>
      <dgm:spPr/>
      <dgm:t>
        <a:bodyPr/>
        <a:lstStyle/>
        <a:p>
          <a:endParaRPr lang="en-US"/>
        </a:p>
      </dgm:t>
    </dgm:pt>
    <dgm:pt modelId="{5508C471-F8BF-4D6E-89C2-BD49AEC97FF4}" type="sibTrans" cxnId="{86A1FB8C-0168-4079-9968-19045BFD85BE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44658EB5-04BB-4067-9087-3C6384331207}">
      <dgm:prSet/>
      <dgm:spPr>
        <a:solidFill>
          <a:srgbClr val="E17F94"/>
        </a:solidFill>
      </dgm:spPr>
      <dgm:t>
        <a:bodyPr/>
        <a:lstStyle/>
        <a:p>
          <a:r>
            <a:rPr lang="en-GB"/>
            <a:t>Supporting the community at Strath Students Union in creating a more collaborative atmosphere (especially after the 2-year disruption of the pandemic).</a:t>
          </a:r>
          <a:endParaRPr lang="en-US"/>
        </a:p>
      </dgm:t>
    </dgm:pt>
    <dgm:pt modelId="{3B756D99-10E2-45BC-BC51-6FE0D83DA6E9}" type="parTrans" cxnId="{D0E6DE59-D677-4F5C-9F9C-C31C80450AFD}">
      <dgm:prSet/>
      <dgm:spPr/>
      <dgm:t>
        <a:bodyPr/>
        <a:lstStyle/>
        <a:p>
          <a:endParaRPr lang="en-US"/>
        </a:p>
      </dgm:t>
    </dgm:pt>
    <dgm:pt modelId="{EB18C986-ED5A-4233-9EBF-53960498B61F}" type="sibTrans" cxnId="{D0E6DE59-D677-4F5C-9F9C-C31C80450AF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B7F3D21-1606-4A37-8127-35E2F09D41A2}">
      <dgm:prSet/>
      <dgm:spPr>
        <a:solidFill>
          <a:srgbClr val="E17F94"/>
        </a:solidFill>
      </dgm:spPr>
      <dgm:t>
        <a:bodyPr/>
        <a:lstStyle/>
        <a:p>
          <a:r>
            <a:rPr lang="en-GB"/>
            <a:t>Making societies feel as part of the collective of the Union rather than just part of one society.</a:t>
          </a:r>
          <a:endParaRPr lang="en-US"/>
        </a:p>
      </dgm:t>
    </dgm:pt>
    <dgm:pt modelId="{70F52970-B55F-4967-8BF9-5CC021B4CBE9}" type="parTrans" cxnId="{2D5F2288-64F2-42D7-B5AB-DE09C3F63E59}">
      <dgm:prSet/>
      <dgm:spPr/>
      <dgm:t>
        <a:bodyPr/>
        <a:lstStyle/>
        <a:p>
          <a:endParaRPr lang="en-US"/>
        </a:p>
      </dgm:t>
    </dgm:pt>
    <dgm:pt modelId="{C13F7C96-44A7-4CC2-9DF7-6213CC16CEE9}" type="sibTrans" cxnId="{2D5F2288-64F2-42D7-B5AB-DE09C3F63E59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8661C530-65B1-42A0-89D1-40832D1BDF61}" type="pres">
      <dgm:prSet presAssocID="{457C722E-042A-4C49-80DC-6D2B3076E253}" presName="Name0" presStyleCnt="0">
        <dgm:presLayoutVars>
          <dgm:animLvl val="lvl"/>
          <dgm:resizeHandles val="exact"/>
        </dgm:presLayoutVars>
      </dgm:prSet>
      <dgm:spPr/>
    </dgm:pt>
    <dgm:pt modelId="{F100399C-CFE5-4842-B65C-745695E3B103}" type="pres">
      <dgm:prSet presAssocID="{85051300-B829-40E4-9F1A-C4A36D01134F}" presName="compositeNode" presStyleCnt="0">
        <dgm:presLayoutVars>
          <dgm:bulletEnabled val="1"/>
        </dgm:presLayoutVars>
      </dgm:prSet>
      <dgm:spPr/>
    </dgm:pt>
    <dgm:pt modelId="{3F05E1BF-F573-4C95-AFA1-7519C37FACF2}" type="pres">
      <dgm:prSet presAssocID="{85051300-B829-40E4-9F1A-C4A36D01134F}" presName="bgRect" presStyleLbl="alignNode1" presStyleIdx="0" presStyleCnt="3"/>
      <dgm:spPr/>
    </dgm:pt>
    <dgm:pt modelId="{9E0CEC61-E144-4B06-99C6-760714681B00}" type="pres">
      <dgm:prSet presAssocID="{5508C471-F8BF-4D6E-89C2-BD49AEC97FF4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5EE5CF50-30E6-4850-BE50-8516AFB694F7}" type="pres">
      <dgm:prSet presAssocID="{85051300-B829-40E4-9F1A-C4A36D01134F}" presName="nodeRect" presStyleLbl="alignNode1" presStyleIdx="0" presStyleCnt="3">
        <dgm:presLayoutVars>
          <dgm:bulletEnabled val="1"/>
        </dgm:presLayoutVars>
      </dgm:prSet>
      <dgm:spPr/>
    </dgm:pt>
    <dgm:pt modelId="{CE6B2846-5E89-4489-992B-1FED21B79A9D}" type="pres">
      <dgm:prSet presAssocID="{5508C471-F8BF-4D6E-89C2-BD49AEC97FF4}" presName="sibTrans" presStyleCnt="0"/>
      <dgm:spPr/>
    </dgm:pt>
    <dgm:pt modelId="{75BC306C-0BE0-4642-9976-7AF7D1E79A5C}" type="pres">
      <dgm:prSet presAssocID="{44658EB5-04BB-4067-9087-3C6384331207}" presName="compositeNode" presStyleCnt="0">
        <dgm:presLayoutVars>
          <dgm:bulletEnabled val="1"/>
        </dgm:presLayoutVars>
      </dgm:prSet>
      <dgm:spPr/>
    </dgm:pt>
    <dgm:pt modelId="{7D54EABB-49A9-4BAB-A4F3-E8BAEFE183E8}" type="pres">
      <dgm:prSet presAssocID="{44658EB5-04BB-4067-9087-3C6384331207}" presName="bgRect" presStyleLbl="alignNode1" presStyleIdx="1" presStyleCnt="3"/>
      <dgm:spPr/>
    </dgm:pt>
    <dgm:pt modelId="{0FD59F1A-6760-4433-A097-892E88196439}" type="pres">
      <dgm:prSet presAssocID="{EB18C986-ED5A-4233-9EBF-53960498B61F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83BB6999-9498-470C-BC71-A7BCDA9FF034}" type="pres">
      <dgm:prSet presAssocID="{44658EB5-04BB-4067-9087-3C6384331207}" presName="nodeRect" presStyleLbl="alignNode1" presStyleIdx="1" presStyleCnt="3">
        <dgm:presLayoutVars>
          <dgm:bulletEnabled val="1"/>
        </dgm:presLayoutVars>
      </dgm:prSet>
      <dgm:spPr/>
    </dgm:pt>
    <dgm:pt modelId="{DEC4A3DE-88F4-4556-8209-5F229DB7319C}" type="pres">
      <dgm:prSet presAssocID="{EB18C986-ED5A-4233-9EBF-53960498B61F}" presName="sibTrans" presStyleCnt="0"/>
      <dgm:spPr/>
    </dgm:pt>
    <dgm:pt modelId="{4DB20EC0-1BAA-4588-8BFE-69949C2D6771}" type="pres">
      <dgm:prSet presAssocID="{DB7F3D21-1606-4A37-8127-35E2F09D41A2}" presName="compositeNode" presStyleCnt="0">
        <dgm:presLayoutVars>
          <dgm:bulletEnabled val="1"/>
        </dgm:presLayoutVars>
      </dgm:prSet>
      <dgm:spPr/>
    </dgm:pt>
    <dgm:pt modelId="{3B38DA4A-1B59-402B-886A-CA2205068476}" type="pres">
      <dgm:prSet presAssocID="{DB7F3D21-1606-4A37-8127-35E2F09D41A2}" presName="bgRect" presStyleLbl="alignNode1" presStyleIdx="2" presStyleCnt="3"/>
      <dgm:spPr/>
    </dgm:pt>
    <dgm:pt modelId="{A88E154F-5BE7-46EA-8DA6-586C8AB3CE55}" type="pres">
      <dgm:prSet presAssocID="{C13F7C96-44A7-4CC2-9DF7-6213CC16CEE9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9233EEC8-35B5-46D6-9096-EFBD84D5212F}" type="pres">
      <dgm:prSet presAssocID="{DB7F3D21-1606-4A37-8127-35E2F09D41A2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02CF505-BB00-42FF-A03F-813E674A3D83}" type="presOf" srcId="{44658EB5-04BB-4067-9087-3C6384331207}" destId="{7D54EABB-49A9-4BAB-A4F3-E8BAEFE183E8}" srcOrd="0" destOrd="0" presId="urn:microsoft.com/office/officeart/2016/7/layout/LinearBlockProcessNumbered"/>
    <dgm:cxn modelId="{F266450D-18AF-47E7-8602-CB7E8BD44729}" type="presOf" srcId="{85051300-B829-40E4-9F1A-C4A36D01134F}" destId="{3F05E1BF-F573-4C95-AFA1-7519C37FACF2}" srcOrd="0" destOrd="0" presId="urn:microsoft.com/office/officeart/2016/7/layout/LinearBlockProcessNumbered"/>
    <dgm:cxn modelId="{C179CF0D-2253-49AE-9527-8D02921727EA}" type="presOf" srcId="{44658EB5-04BB-4067-9087-3C6384331207}" destId="{83BB6999-9498-470C-BC71-A7BCDA9FF034}" srcOrd="1" destOrd="0" presId="urn:microsoft.com/office/officeart/2016/7/layout/LinearBlockProcessNumbered"/>
    <dgm:cxn modelId="{984DCF16-A9AD-427F-B1A2-8650A30D52D3}" type="presOf" srcId="{C13F7C96-44A7-4CC2-9DF7-6213CC16CEE9}" destId="{A88E154F-5BE7-46EA-8DA6-586C8AB3CE55}" srcOrd="0" destOrd="0" presId="urn:microsoft.com/office/officeart/2016/7/layout/LinearBlockProcessNumbered"/>
    <dgm:cxn modelId="{2D36642C-1BA5-4482-8BD7-54A94F4A2514}" type="presOf" srcId="{DB7F3D21-1606-4A37-8127-35E2F09D41A2}" destId="{3B38DA4A-1B59-402B-886A-CA2205068476}" srcOrd="0" destOrd="0" presId="urn:microsoft.com/office/officeart/2016/7/layout/LinearBlockProcessNumbered"/>
    <dgm:cxn modelId="{3A64753A-CDE3-4AF1-9ABA-E7B319844682}" type="presOf" srcId="{5508C471-F8BF-4D6E-89C2-BD49AEC97FF4}" destId="{9E0CEC61-E144-4B06-99C6-760714681B00}" srcOrd="0" destOrd="0" presId="urn:microsoft.com/office/officeart/2016/7/layout/LinearBlockProcessNumbered"/>
    <dgm:cxn modelId="{28F8F25F-0366-413E-ACA4-03EF51108EB4}" type="presOf" srcId="{DB7F3D21-1606-4A37-8127-35E2F09D41A2}" destId="{9233EEC8-35B5-46D6-9096-EFBD84D5212F}" srcOrd="1" destOrd="0" presId="urn:microsoft.com/office/officeart/2016/7/layout/LinearBlockProcessNumbered"/>
    <dgm:cxn modelId="{D0E6DE59-D677-4F5C-9F9C-C31C80450AFD}" srcId="{457C722E-042A-4C49-80DC-6D2B3076E253}" destId="{44658EB5-04BB-4067-9087-3C6384331207}" srcOrd="1" destOrd="0" parTransId="{3B756D99-10E2-45BC-BC51-6FE0D83DA6E9}" sibTransId="{EB18C986-ED5A-4233-9EBF-53960498B61F}"/>
    <dgm:cxn modelId="{2D5F2288-64F2-42D7-B5AB-DE09C3F63E59}" srcId="{457C722E-042A-4C49-80DC-6D2B3076E253}" destId="{DB7F3D21-1606-4A37-8127-35E2F09D41A2}" srcOrd="2" destOrd="0" parTransId="{70F52970-B55F-4967-8BF9-5CC021B4CBE9}" sibTransId="{C13F7C96-44A7-4CC2-9DF7-6213CC16CEE9}"/>
    <dgm:cxn modelId="{86A1FB8C-0168-4079-9968-19045BFD85BE}" srcId="{457C722E-042A-4C49-80DC-6D2B3076E253}" destId="{85051300-B829-40E4-9F1A-C4A36D01134F}" srcOrd="0" destOrd="0" parTransId="{4EC2804E-9240-4DF2-B11A-986A02BA3896}" sibTransId="{5508C471-F8BF-4D6E-89C2-BD49AEC97FF4}"/>
    <dgm:cxn modelId="{6DF10BB6-F14D-473D-96F0-1EB99CAA0532}" type="presOf" srcId="{457C722E-042A-4C49-80DC-6D2B3076E253}" destId="{8661C530-65B1-42A0-89D1-40832D1BDF61}" srcOrd="0" destOrd="0" presId="urn:microsoft.com/office/officeart/2016/7/layout/LinearBlockProcessNumbered"/>
    <dgm:cxn modelId="{84E59FBC-FCDE-4B36-AD82-3D4C32EA106B}" type="presOf" srcId="{85051300-B829-40E4-9F1A-C4A36D01134F}" destId="{5EE5CF50-30E6-4850-BE50-8516AFB694F7}" srcOrd="1" destOrd="0" presId="urn:microsoft.com/office/officeart/2016/7/layout/LinearBlockProcessNumbered"/>
    <dgm:cxn modelId="{D11BDDDA-51E0-4597-B0C9-C4C67C9CABC1}" type="presOf" srcId="{EB18C986-ED5A-4233-9EBF-53960498B61F}" destId="{0FD59F1A-6760-4433-A097-892E88196439}" srcOrd="0" destOrd="0" presId="urn:microsoft.com/office/officeart/2016/7/layout/LinearBlockProcessNumbered"/>
    <dgm:cxn modelId="{59284437-AE74-4D86-BA1E-27854B244CA8}" type="presParOf" srcId="{8661C530-65B1-42A0-89D1-40832D1BDF61}" destId="{F100399C-CFE5-4842-B65C-745695E3B103}" srcOrd="0" destOrd="0" presId="urn:microsoft.com/office/officeart/2016/7/layout/LinearBlockProcessNumbered"/>
    <dgm:cxn modelId="{EDB1D6FF-D354-4B88-A3DF-ED496FE0A916}" type="presParOf" srcId="{F100399C-CFE5-4842-B65C-745695E3B103}" destId="{3F05E1BF-F573-4C95-AFA1-7519C37FACF2}" srcOrd="0" destOrd="0" presId="urn:microsoft.com/office/officeart/2016/7/layout/LinearBlockProcessNumbered"/>
    <dgm:cxn modelId="{7CB7A0F9-35A8-4776-B212-DF939D8B4B40}" type="presParOf" srcId="{F100399C-CFE5-4842-B65C-745695E3B103}" destId="{9E0CEC61-E144-4B06-99C6-760714681B00}" srcOrd="1" destOrd="0" presId="urn:microsoft.com/office/officeart/2016/7/layout/LinearBlockProcessNumbered"/>
    <dgm:cxn modelId="{C8091002-ED0B-4ABF-B14E-E2BC05C8DB17}" type="presParOf" srcId="{F100399C-CFE5-4842-B65C-745695E3B103}" destId="{5EE5CF50-30E6-4850-BE50-8516AFB694F7}" srcOrd="2" destOrd="0" presId="urn:microsoft.com/office/officeart/2016/7/layout/LinearBlockProcessNumbered"/>
    <dgm:cxn modelId="{B6A49891-13B0-42DF-95F2-D2BA431D870F}" type="presParOf" srcId="{8661C530-65B1-42A0-89D1-40832D1BDF61}" destId="{CE6B2846-5E89-4489-992B-1FED21B79A9D}" srcOrd="1" destOrd="0" presId="urn:microsoft.com/office/officeart/2016/7/layout/LinearBlockProcessNumbered"/>
    <dgm:cxn modelId="{9DDD2614-7109-4D36-AF8B-170A7B42A06B}" type="presParOf" srcId="{8661C530-65B1-42A0-89D1-40832D1BDF61}" destId="{75BC306C-0BE0-4642-9976-7AF7D1E79A5C}" srcOrd="2" destOrd="0" presId="urn:microsoft.com/office/officeart/2016/7/layout/LinearBlockProcessNumbered"/>
    <dgm:cxn modelId="{6E0CC4CA-CE6D-4A89-B779-03D4F0D5D359}" type="presParOf" srcId="{75BC306C-0BE0-4642-9976-7AF7D1E79A5C}" destId="{7D54EABB-49A9-4BAB-A4F3-E8BAEFE183E8}" srcOrd="0" destOrd="0" presId="urn:microsoft.com/office/officeart/2016/7/layout/LinearBlockProcessNumbered"/>
    <dgm:cxn modelId="{83BBEFB3-BED7-44F6-B76C-718212899223}" type="presParOf" srcId="{75BC306C-0BE0-4642-9976-7AF7D1E79A5C}" destId="{0FD59F1A-6760-4433-A097-892E88196439}" srcOrd="1" destOrd="0" presId="urn:microsoft.com/office/officeart/2016/7/layout/LinearBlockProcessNumbered"/>
    <dgm:cxn modelId="{DBC94937-C6F1-4550-B743-FFA87301E665}" type="presParOf" srcId="{75BC306C-0BE0-4642-9976-7AF7D1E79A5C}" destId="{83BB6999-9498-470C-BC71-A7BCDA9FF034}" srcOrd="2" destOrd="0" presId="urn:microsoft.com/office/officeart/2016/7/layout/LinearBlockProcessNumbered"/>
    <dgm:cxn modelId="{80F00FD1-C966-4888-9536-2CC6078BEF41}" type="presParOf" srcId="{8661C530-65B1-42A0-89D1-40832D1BDF61}" destId="{DEC4A3DE-88F4-4556-8209-5F229DB7319C}" srcOrd="3" destOrd="0" presId="urn:microsoft.com/office/officeart/2016/7/layout/LinearBlockProcessNumbered"/>
    <dgm:cxn modelId="{C9C24A80-5E25-4E8B-B386-8A3738B73600}" type="presParOf" srcId="{8661C530-65B1-42A0-89D1-40832D1BDF61}" destId="{4DB20EC0-1BAA-4588-8BFE-69949C2D6771}" srcOrd="4" destOrd="0" presId="urn:microsoft.com/office/officeart/2016/7/layout/LinearBlockProcessNumbered"/>
    <dgm:cxn modelId="{B260429B-0AED-4608-B6E9-66A3E72851BF}" type="presParOf" srcId="{4DB20EC0-1BAA-4588-8BFE-69949C2D6771}" destId="{3B38DA4A-1B59-402B-886A-CA2205068476}" srcOrd="0" destOrd="0" presId="urn:microsoft.com/office/officeart/2016/7/layout/LinearBlockProcessNumbered"/>
    <dgm:cxn modelId="{71DBCC49-C463-41D5-8F3E-47B4927B77B3}" type="presParOf" srcId="{4DB20EC0-1BAA-4588-8BFE-69949C2D6771}" destId="{A88E154F-5BE7-46EA-8DA6-586C8AB3CE55}" srcOrd="1" destOrd="0" presId="urn:microsoft.com/office/officeart/2016/7/layout/LinearBlockProcessNumbered"/>
    <dgm:cxn modelId="{57EDFB73-D9F7-421F-A4A4-883A671F8628}" type="presParOf" srcId="{4DB20EC0-1BAA-4588-8BFE-69949C2D6771}" destId="{9233EEC8-35B5-46D6-9096-EFBD84D5212F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138B5-1711-475C-98DB-DCA642884B6A}">
      <dsp:nvSpPr>
        <dsp:cNvPr id="0" name=""/>
        <dsp:cNvSpPr/>
      </dsp:nvSpPr>
      <dsp:spPr>
        <a:xfrm>
          <a:off x="566896" y="148615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9F1BB-C6E2-43D9-B6A0-FA95700ACE1D}">
      <dsp:nvSpPr>
        <dsp:cNvPr id="0" name=""/>
        <dsp:cNvSpPr/>
      </dsp:nvSpPr>
      <dsp:spPr>
        <a:xfrm>
          <a:off x="932521" y="514240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C06C9-3D29-46E7-A9C6-0134CEAA201D}">
      <dsp:nvSpPr>
        <dsp:cNvPr id="0" name=""/>
        <dsp:cNvSpPr/>
      </dsp:nvSpPr>
      <dsp:spPr>
        <a:xfrm>
          <a:off x="18459" y="2398615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Building a sense of community</a:t>
          </a:r>
          <a:endParaRPr lang="en-US" sz="1700" kern="1200"/>
        </a:p>
      </dsp:txBody>
      <dsp:txXfrm>
        <a:off x="18459" y="2398615"/>
        <a:ext cx="2812500" cy="720000"/>
      </dsp:txXfrm>
    </dsp:sp>
    <dsp:sp modelId="{620AAF03-A68B-4BBC-AD67-3304DBFDC498}">
      <dsp:nvSpPr>
        <dsp:cNvPr id="0" name=""/>
        <dsp:cNvSpPr/>
      </dsp:nvSpPr>
      <dsp:spPr>
        <a:xfrm>
          <a:off x="3871584" y="148615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260C2-3957-4E03-BEC6-2E661992243A}">
      <dsp:nvSpPr>
        <dsp:cNvPr id="0" name=""/>
        <dsp:cNvSpPr/>
      </dsp:nvSpPr>
      <dsp:spPr>
        <a:xfrm>
          <a:off x="4237209" y="514240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BFCF7-247B-4064-82D8-0E431CEF57F1}">
      <dsp:nvSpPr>
        <dsp:cNvPr id="0" name=""/>
        <dsp:cNvSpPr/>
      </dsp:nvSpPr>
      <dsp:spPr>
        <a:xfrm>
          <a:off x="3323147" y="2398615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/>
            <a:t>Developing transferable skills</a:t>
          </a:r>
          <a:endParaRPr lang="en-US" sz="1700" kern="1200"/>
        </a:p>
      </dsp:txBody>
      <dsp:txXfrm>
        <a:off x="3323147" y="2398615"/>
        <a:ext cx="2812500" cy="720000"/>
      </dsp:txXfrm>
    </dsp:sp>
    <dsp:sp modelId="{478703BF-C969-46B7-86A1-1AFEB058787F}">
      <dsp:nvSpPr>
        <dsp:cNvPr id="0" name=""/>
        <dsp:cNvSpPr/>
      </dsp:nvSpPr>
      <dsp:spPr>
        <a:xfrm>
          <a:off x="7176272" y="148615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C4303-797E-4BE4-9131-63BD8BCD35B3}">
      <dsp:nvSpPr>
        <dsp:cNvPr id="0" name=""/>
        <dsp:cNvSpPr/>
      </dsp:nvSpPr>
      <dsp:spPr>
        <a:xfrm>
          <a:off x="7541897" y="514240"/>
          <a:ext cx="984375" cy="984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A1893-EB6B-49F7-812A-5B0163E19706}">
      <dsp:nvSpPr>
        <dsp:cNvPr id="0" name=""/>
        <dsp:cNvSpPr/>
      </dsp:nvSpPr>
      <dsp:spPr>
        <a:xfrm>
          <a:off x="6627834" y="2398615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dirty="0"/>
            <a:t>Adjusting to new cultures or environments</a:t>
          </a:r>
          <a:endParaRPr lang="en-US" sz="1700" kern="1200" dirty="0"/>
        </a:p>
      </dsp:txBody>
      <dsp:txXfrm>
        <a:off x="6627834" y="2398615"/>
        <a:ext cx="281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5E1BF-F573-4C95-AFA1-7519C37FACF2}">
      <dsp:nvSpPr>
        <dsp:cNvPr id="0" name=""/>
        <dsp:cNvSpPr/>
      </dsp:nvSpPr>
      <dsp:spPr>
        <a:xfrm>
          <a:off x="738" y="0"/>
          <a:ext cx="2992821" cy="3267230"/>
        </a:xfrm>
        <a:prstGeom prst="rect">
          <a:avLst/>
        </a:prstGeom>
        <a:solidFill>
          <a:srgbClr val="E17F94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0" rIns="29562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Training societies how to run events with confidence, providing them with lifelong skills in project management and teamwork.</a:t>
          </a:r>
          <a:endParaRPr lang="en-US" sz="1600" kern="1200"/>
        </a:p>
      </dsp:txBody>
      <dsp:txXfrm>
        <a:off x="738" y="1306892"/>
        <a:ext cx="2992821" cy="1960338"/>
      </dsp:txXfrm>
    </dsp:sp>
    <dsp:sp modelId="{9E0CEC61-E144-4B06-99C6-760714681B00}">
      <dsp:nvSpPr>
        <dsp:cNvPr id="0" name=""/>
        <dsp:cNvSpPr/>
      </dsp:nvSpPr>
      <dsp:spPr>
        <a:xfrm>
          <a:off x="738" y="0"/>
          <a:ext cx="2992821" cy="13068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165100" rIns="29562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38" y="0"/>
        <a:ext cx="2992821" cy="1306892"/>
      </dsp:txXfrm>
    </dsp:sp>
    <dsp:sp modelId="{7D54EABB-49A9-4BAB-A4F3-E8BAEFE183E8}">
      <dsp:nvSpPr>
        <dsp:cNvPr id="0" name=""/>
        <dsp:cNvSpPr/>
      </dsp:nvSpPr>
      <dsp:spPr>
        <a:xfrm>
          <a:off x="3232986" y="0"/>
          <a:ext cx="2992821" cy="3267230"/>
        </a:xfrm>
        <a:prstGeom prst="rect">
          <a:avLst/>
        </a:prstGeom>
        <a:solidFill>
          <a:srgbClr val="E17F94"/>
        </a:solidFill>
        <a:ln w="12700" cap="flat" cmpd="sng" algn="ctr">
          <a:solidFill>
            <a:schemeClr val="accent2">
              <a:hueOff val="767586"/>
              <a:satOff val="85"/>
              <a:lumOff val="30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0" rIns="29562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Supporting the community at Strath Students Union in creating a more collaborative atmosphere (especially after the 2-year disruption of the pandemic).</a:t>
          </a:r>
          <a:endParaRPr lang="en-US" sz="1600" kern="1200"/>
        </a:p>
      </dsp:txBody>
      <dsp:txXfrm>
        <a:off x="3232986" y="1306892"/>
        <a:ext cx="2992821" cy="1960338"/>
      </dsp:txXfrm>
    </dsp:sp>
    <dsp:sp modelId="{0FD59F1A-6760-4433-A097-892E88196439}">
      <dsp:nvSpPr>
        <dsp:cNvPr id="0" name=""/>
        <dsp:cNvSpPr/>
      </dsp:nvSpPr>
      <dsp:spPr>
        <a:xfrm>
          <a:off x="3232986" y="0"/>
          <a:ext cx="2992821" cy="13068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165100" rIns="29562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232986" y="0"/>
        <a:ext cx="2992821" cy="1306892"/>
      </dsp:txXfrm>
    </dsp:sp>
    <dsp:sp modelId="{3B38DA4A-1B59-402B-886A-CA2205068476}">
      <dsp:nvSpPr>
        <dsp:cNvPr id="0" name=""/>
        <dsp:cNvSpPr/>
      </dsp:nvSpPr>
      <dsp:spPr>
        <a:xfrm>
          <a:off x="6465233" y="0"/>
          <a:ext cx="2992821" cy="3267230"/>
        </a:xfrm>
        <a:prstGeom prst="rect">
          <a:avLst/>
        </a:prstGeom>
        <a:solidFill>
          <a:srgbClr val="E17F94"/>
        </a:solidFill>
        <a:ln w="12700" cap="flat" cmpd="sng" algn="ctr">
          <a:solidFill>
            <a:schemeClr val="accent2">
              <a:hueOff val="1535173"/>
              <a:satOff val="171"/>
              <a:lumOff val="60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0" rIns="295624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Making societies feel as part of the collective of the Union rather than just part of one society.</a:t>
          </a:r>
          <a:endParaRPr lang="en-US" sz="1600" kern="1200"/>
        </a:p>
      </dsp:txBody>
      <dsp:txXfrm>
        <a:off x="6465233" y="1306892"/>
        <a:ext cx="2992821" cy="1960338"/>
      </dsp:txXfrm>
    </dsp:sp>
    <dsp:sp modelId="{A88E154F-5BE7-46EA-8DA6-586C8AB3CE55}">
      <dsp:nvSpPr>
        <dsp:cNvPr id="0" name=""/>
        <dsp:cNvSpPr/>
      </dsp:nvSpPr>
      <dsp:spPr>
        <a:xfrm>
          <a:off x="6465233" y="0"/>
          <a:ext cx="2992821" cy="130689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624" tIns="165100" rIns="29562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465233" y="0"/>
        <a:ext cx="2992821" cy="1306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3372E-B6C1-4524-B908-EA0B062D4C62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468C4-8588-4B5D-A829-37CC479510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58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6FD15-52A2-4F57-9969-9A9D73A8F0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2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Speak about the problem: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Separated Societies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Doesn’t foster a community aspect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Fewer opportunities to develop oneself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Lack of collaborative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6FD15-52A2-4F57-9969-9A9D73A8F0A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8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FC44-DB33-1D9F-FA3F-FE3FA22DF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143B97-1A51-F056-04E7-DE0C13332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2BE70-5C6F-6B2F-F879-D4F1DB1B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3D93B-C342-D45D-7A20-A38FD24D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84E7-CE54-17C2-31D6-947649883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6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F0DE-BF53-F55A-FEF3-051D0666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D1332-22F3-F2F0-3168-E82AB4B21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66FF8-ED65-EF8B-BFF6-24AF6DD7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FEC74-D36A-BD6B-2053-B69729A9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554C-DADF-1FD7-9C22-A26C6A8B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0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A90F4-61CC-5A6B-60C1-1F9825A5B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C8563-11F6-8260-6CF7-E110B34F5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A9FF9-16E0-5FC8-08FB-ED8A8C72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E75F4-51DE-5C9F-46B5-AC048175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DBCAF-6708-4FD5-F59E-E25DFDAF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294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5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20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71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74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17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A6C2-2939-6864-E393-1F3CF50A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40693-94D2-A766-2974-F541B8E4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3D17-7748-9BC6-F6FE-FE6F224B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55C2D-CD1E-C468-DA62-B5A15594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61B7B-53C9-98DE-0736-9697FC00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11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1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1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9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1BE48-A69C-0D78-FF72-C36C862E6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6BDDA-A080-5BBD-C792-A21682F40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C748B-2CA5-057A-5DE6-3BACCFD2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0644-438B-128E-9EB5-FEFD2212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249D-5F67-1EB0-4C29-9CCA2D58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0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BB62-ED4D-71AD-7FA4-7CEBCE8D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A17A-9CB7-DC45-2650-A6E81B300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70E-CC2E-A8E2-BFA1-C217424DA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5E812-8548-64E2-1EB9-69BEA00D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E7C3D-DFFA-8AAA-476F-20E04679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6350B-8DC5-6622-119C-A436B3338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70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955D-F449-7E68-40F7-6D24E296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88B3C-28D5-CCE9-830E-EBFABB0C3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B43A7-18ED-2718-9565-08B10EA85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C2B546-6BA9-BAC2-522F-18BDEDD35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6132D-1BE2-5056-FC33-77B3D8206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9A9A1-4A80-AB52-5245-AA9FBF62C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227F7-1545-6F62-CB41-E8C7F21C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00976-0726-7A87-EBBB-4CC66AB2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1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E624-4245-BD7C-CB0F-8DF52142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C5ECE-E1E3-E2B1-E38C-3AA790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1BBF7-8205-A07D-DB9B-C561F73C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066B9-0517-CE09-192E-A362DB7B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1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8D489-A329-092E-911A-315C7688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37DDE-4CB3-FDE1-105D-A9FDDABC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EBC53-6F13-C04A-722D-39401153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A57F-3206-4A31-C7A8-8AA65437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49E4D-9A6C-993E-6503-084BE64CA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FCF0D-9F6E-C222-97E6-6DEF7DD5F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EF85D-7E4D-0E55-1DAD-822B54508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45C5E-2510-5424-C280-5707C7AC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8C5C9-10E7-1FF7-A882-5D1476DA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9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1EF1-0097-07FC-14DC-A7DA5C5A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7EACF-81A8-848E-F3C3-D9EC523DB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B570E-BA42-6C86-2BAC-87D338D60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DC41A-4921-5223-2AA4-58B0D254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1EF99-E2D0-BDFC-9AD9-7AC80884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0CEDE-C026-76C6-3FD0-EFF7107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0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17E59-4232-4F4C-8071-EEBDB815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6FD1B-9F74-5179-6DCC-6CA19BD7B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BF4DF-70D2-5B04-59EC-38753184D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1E692-461B-40B3-86F2-C592121218D6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7156B-81FA-7AC6-B074-6587BF42A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3C71-F0EC-6FCC-7ED2-DA4AF83B0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0582C-75EB-4EFE-831E-A2338091D8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16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3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trath Union Unveils New Building and Opening Date">
            <a:extLst>
              <a:ext uri="{FF2B5EF4-FFF2-40B4-BE49-F238E27FC236}">
                <a16:creationId xmlns:a16="http://schemas.microsoft.com/office/drawing/2014/main" id="{603AEACD-DC19-F620-9CE4-ACDBA0FB9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0" r="-1" b="3398"/>
          <a:stretch/>
        </p:blipFill>
        <p:spPr bwMode="auto">
          <a:xfrm>
            <a:off x="20" y="-1015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254EC-A8A7-0804-9523-13BEBE2A2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rgbClr val="FFFFFF"/>
                </a:solidFill>
              </a:rPr>
              <a:t>General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81E03-0C59-75F2-567A-5EBB4C06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Welcome!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Strath Union">
            <a:extLst>
              <a:ext uri="{FF2B5EF4-FFF2-40B4-BE49-F238E27FC236}">
                <a16:creationId xmlns:a16="http://schemas.microsoft.com/office/drawing/2014/main" id="{A106398B-BFB6-E5CA-A336-C9464A1C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667" l="4000" r="96000">
                        <a14:foregroundMark x1="26222" y1="20889" x2="26222" y2="20889"/>
                        <a14:foregroundMark x1="28444" y1="9778" x2="28444" y2="9778"/>
                        <a14:foregroundMark x1="10667" y1="22222" x2="10667" y2="22222"/>
                        <a14:foregroundMark x1="4444" y1="36444" x2="4444" y2="36444"/>
                        <a14:foregroundMark x1="4000" y1="61778" x2="4000" y2="61778"/>
                        <a14:foregroundMark x1="48444" y1="45778" x2="48444" y2="45778"/>
                        <a14:foregroundMark x1="70667" y1="39111" x2="70667" y2="39111"/>
                        <a14:foregroundMark x1="84000" y1="40444" x2="84000" y2="40444"/>
                        <a14:foregroundMark x1="93778" y1="56000" x2="93778" y2="56000"/>
                        <a14:foregroundMark x1="96444" y1="44444" x2="96444" y2="44444"/>
                        <a14:foregroundMark x1="40444" y1="19556" x2="40444" y2="19556"/>
                        <a14:foregroundMark x1="32889" y1="7111" x2="32889" y2="7111"/>
                        <a14:foregroundMark x1="42222" y1="3111" x2="42222" y2="3111"/>
                        <a14:foregroundMark x1="55111" y1="20000" x2="55111" y2="20000"/>
                        <a14:foregroundMark x1="68889" y1="7111" x2="68889" y2="7111"/>
                        <a14:foregroundMark x1="86667" y1="21778" x2="86667" y2="21778"/>
                        <a14:foregroundMark x1="22667" y1="90667" x2="22667" y2="90667"/>
                        <a14:foregroundMark x1="40444" y1="93778" x2="40444" y2="93778"/>
                        <a14:foregroundMark x1="45778" y1="88889" x2="45778" y2="88889"/>
                        <a14:foregroundMark x1="58222" y1="84000" x2="58222" y2="84000"/>
                        <a14:foregroundMark x1="71111" y1="78667" x2="71111" y2="78667"/>
                        <a14:foregroundMark x1="76444" y1="81778" x2="76444" y2="81778"/>
                        <a14:foregroundMark x1="86667" y1="79556" x2="86667" y2="79556"/>
                        <a14:foregroundMark x1="40444" y1="97333" x2="40444" y2="97333"/>
                        <a14:foregroundMark x1="54222" y1="98667" x2="54222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7" y="41573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07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DD518-1A63-B870-94DF-2FD81E34AC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C76325-CAF9-EEFC-6167-E53B9D694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" y="-28762"/>
            <a:ext cx="12199814" cy="6886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28914-8B0D-B330-0D10-0CC3B5BD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2543175"/>
            <a:ext cx="4324350" cy="3598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Inclusive Swimming at </a:t>
            </a:r>
            <a:r>
              <a:rPr lang="en-US" err="1">
                <a:solidFill>
                  <a:schemeClr val="bg1"/>
                </a:solidFill>
                <a:cs typeface="Calibri Light"/>
              </a:rPr>
              <a:t>StrathSport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F5B97-5E9C-49DA-8C52-819E80F5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98" y="1017599"/>
            <a:ext cx="2292023" cy="2285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B4C69-227D-4476-A936-B19EE8D9603B}"/>
              </a:ext>
            </a:extLst>
          </p:cNvPr>
          <p:cNvSpPr txBox="1"/>
          <p:nvPr/>
        </p:nvSpPr>
        <p:spPr>
          <a:xfrm>
            <a:off x="676798" y="515908"/>
            <a:ext cx="315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 here to find out more:</a:t>
            </a:r>
          </a:p>
        </p:txBody>
      </p:sp>
    </p:spTree>
    <p:extLst>
      <p:ext uri="{BB962C8B-B14F-4D97-AF65-F5344CB8AC3E}">
        <p14:creationId xmlns:p14="http://schemas.microsoft.com/office/powerpoint/2010/main" val="58956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Kid in paid shirt using desktop computer in classroom">
            <a:extLst>
              <a:ext uri="{FF2B5EF4-FFF2-40B4-BE49-F238E27FC236}">
                <a16:creationId xmlns:a16="http://schemas.microsoft.com/office/drawing/2014/main" id="{B3B9CE6A-93E9-4BD5-8372-778B165C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10759"/>
          <a:stretch/>
        </p:blipFill>
        <p:spPr>
          <a:xfrm>
            <a:off x="1" y="-39754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E57C2-350E-4266-9AB5-C6E3565F2204}"/>
              </a:ext>
            </a:extLst>
          </p:cNvPr>
          <p:cNvSpPr txBox="1"/>
          <p:nvPr/>
        </p:nvSpPr>
        <p:spPr>
          <a:xfrm>
            <a:off x="6289158" y="1138136"/>
            <a:ext cx="4168076" cy="214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Day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6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83603-0F17-4E78-985A-269E34088EB6}"/>
              </a:ext>
            </a:extLst>
          </p:cNvPr>
          <p:cNvSpPr txBox="1"/>
          <p:nvPr/>
        </p:nvSpPr>
        <p:spPr>
          <a:xfrm>
            <a:off x="5599056" y="4642866"/>
            <a:ext cx="5628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societies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strathunion.societies@strath.ac.uk</a:t>
            </a:r>
          </a:p>
        </p:txBody>
      </p:sp>
    </p:spTree>
    <p:extLst>
      <p:ext uri="{BB962C8B-B14F-4D97-AF65-F5344CB8AC3E}">
        <p14:creationId xmlns:p14="http://schemas.microsoft.com/office/powerpoint/2010/main" val="1922182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Intersoc Representatives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B49C6-343D-0758-0E45-832B672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3836197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New way to connect societies.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2" descr="Justyna Kardasz">
            <a:extLst>
              <a:ext uri="{FF2B5EF4-FFF2-40B4-BE49-F238E27FC236}">
                <a16:creationId xmlns:a16="http://schemas.microsoft.com/office/drawing/2014/main" id="{3C60AEC7-A0E5-1127-53AE-BD8CA68AC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9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CF1A380-6089-BB41-8F3A-4DC5336F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B1DF6-FEAE-4A1D-8E80-671CD4AA3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1191885"/>
            <a:ext cx="5143500" cy="2554487"/>
          </a:xfrm>
        </p:spPr>
        <p:txBody>
          <a:bodyPr anchor="b">
            <a:normAutofit/>
          </a:bodyPr>
          <a:lstStyle/>
          <a:p>
            <a:pPr algn="ctr"/>
            <a:r>
              <a:rPr lang="en-GB"/>
              <a:t>INTERSOC REPRESENTATIVE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123EDC-2841-4263-ABA9-ED357EA05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949333"/>
            <a:ext cx="5143500" cy="1432914"/>
          </a:xfrm>
        </p:spPr>
        <p:txBody>
          <a:bodyPr anchor="t">
            <a:normAutofit/>
          </a:bodyPr>
          <a:lstStyle/>
          <a:p>
            <a:pPr algn="ctr"/>
            <a:r>
              <a:rPr lang="en-GB" dirty="0"/>
              <a:t>Manifesto Pledge</a:t>
            </a:r>
          </a:p>
        </p:txBody>
      </p:sp>
      <p:pic>
        <p:nvPicPr>
          <p:cNvPr id="4" name="Picture 3" descr="Abstract red geometric pattern">
            <a:extLst>
              <a:ext uri="{FF2B5EF4-FFF2-40B4-BE49-F238E27FC236}">
                <a16:creationId xmlns:a16="http://schemas.microsoft.com/office/drawing/2014/main" id="{F2C647B4-72BA-48AA-4AE2-FDF86A57C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1" r="39220" b="-2"/>
          <a:stretch/>
        </p:blipFill>
        <p:spPr>
          <a:xfrm>
            <a:off x="7107603" y="812057"/>
            <a:ext cx="3876811" cy="5127565"/>
          </a:xfrm>
          <a:custGeom>
            <a:avLst/>
            <a:gdLst/>
            <a:ahLst/>
            <a:cxnLst/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17C82BA-B31E-489C-9E34-F04CE4526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8834" y="722659"/>
            <a:ext cx="4014345" cy="5291886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33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401B-2C1C-4EB7-AAD2-CFB3E4CB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94" y="943705"/>
            <a:ext cx="10287000" cy="12793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Why do we get involved in societies?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882E83-38EA-4A57-928E-B07CFAFB7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3574" y="2359560"/>
            <a:ext cx="7217448" cy="0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B943CD-7C1C-A8C3-6C8D-2B769C2721D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386590" y="2864825"/>
          <a:ext cx="9458794" cy="3267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36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5305C3-9940-4541-9DEE-9AE9C3EA6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9A9D1-CBB4-47D6-B2FF-9EFB71E78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94" y="943705"/>
            <a:ext cx="10287000" cy="1279329"/>
          </a:xfrm>
        </p:spPr>
        <p:txBody>
          <a:bodyPr>
            <a:normAutofit/>
          </a:bodyPr>
          <a:lstStyle/>
          <a:p>
            <a:pPr algn="ctr"/>
            <a:r>
              <a:rPr lang="en-GB"/>
              <a:t>The Purpose of the role…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B882E83-38EA-4A57-928E-B07CFAFB7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3574" y="2359560"/>
            <a:ext cx="7217448" cy="0"/>
          </a:xfrm>
          <a:prstGeom prst="line">
            <a:avLst/>
          </a:prstGeom>
          <a:ln w="25400" cap="rnd">
            <a:solidFill>
              <a:schemeClr val="bg2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41CFD533-78AE-BAD5-F875-1FD02949DF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6590" y="2864825"/>
          <a:ext cx="9458794" cy="3267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27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570F-8179-4A7F-B293-91F352B09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1059991"/>
          </a:xfrm>
        </p:spPr>
        <p:txBody>
          <a:bodyPr/>
          <a:lstStyle/>
          <a:p>
            <a:r>
              <a:rPr lang="en-GB" dirty="0"/>
              <a:t>What it would look like…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BFD17-26B9-481C-A554-D580B0316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2516698"/>
            <a:ext cx="7744993" cy="34393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i="1" u="sng" dirty="0"/>
              <a:t>Facilitating</a:t>
            </a:r>
            <a:r>
              <a:rPr lang="en-GB" dirty="0"/>
              <a:t> and </a:t>
            </a:r>
            <a:r>
              <a:rPr lang="en-GB" i="1" u="sng" dirty="0"/>
              <a:t>helping</a:t>
            </a:r>
            <a:r>
              <a:rPr lang="en-GB" dirty="0"/>
              <a:t> societies plan events/ collaborations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This could be in the form of…</a:t>
            </a:r>
          </a:p>
          <a:p>
            <a:pPr marL="702900" lvl="1" indent="-342900" algn="l">
              <a:buFont typeface="Wingdings" panose="05000000000000000000" pitchFamily="2" charset="2"/>
              <a:buChar char="§"/>
            </a:pPr>
            <a:r>
              <a:rPr lang="en-GB" i="0" dirty="0"/>
              <a:t>Charing meetings.</a:t>
            </a:r>
          </a:p>
          <a:p>
            <a:pPr marL="702900" lvl="1" indent="-342900" algn="l">
              <a:buFont typeface="Wingdings" panose="05000000000000000000" pitchFamily="2" charset="2"/>
              <a:buChar char="§"/>
            </a:pPr>
            <a:r>
              <a:rPr lang="en-GB" i="0" dirty="0"/>
              <a:t>Checking up on action points.</a:t>
            </a:r>
          </a:p>
          <a:p>
            <a:pPr marL="702900" lvl="1" indent="-342900" algn="l">
              <a:buFont typeface="Wingdings" panose="05000000000000000000" pitchFamily="2" charset="2"/>
              <a:buChar char="§"/>
            </a:pPr>
            <a:r>
              <a:rPr lang="en-GB" i="0" dirty="0"/>
              <a:t>Working between categories, not just within (Course Based society working a Hobbies &amp; Interest society).</a:t>
            </a:r>
          </a:p>
          <a:p>
            <a:pPr marL="702900" lvl="1" indent="-342900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4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06359A-F1E3-49EE-BBC2-40888C4A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31ADD2-D789-4486-9B4C-80196D516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41AEE-EE19-43C4-A43D-C7E149F72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960120"/>
            <a:ext cx="5135416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Structure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E6633D-E9A8-8245-8CE8-65C419D84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016945" cy="6858000"/>
            <a:chOff x="0" y="0"/>
            <a:chExt cx="4016945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2A44B6-636D-AD4C-9BD1-3F618E1E70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6867" y="0"/>
              <a:ext cx="3047936" cy="2062022"/>
            </a:xfrm>
            <a:custGeom>
              <a:avLst/>
              <a:gdLst>
                <a:gd name="connsiteX0" fmla="*/ 0 w 3047936"/>
                <a:gd name="connsiteY0" fmla="*/ 0 h 2062022"/>
                <a:gd name="connsiteX1" fmla="*/ 3047936 w 3047936"/>
                <a:gd name="connsiteY1" fmla="*/ 0 h 2062022"/>
                <a:gd name="connsiteX2" fmla="*/ 3047936 w 3047936"/>
                <a:gd name="connsiteY2" fmla="*/ 103159 h 2062022"/>
                <a:gd name="connsiteX3" fmla="*/ 3047936 w 3047936"/>
                <a:gd name="connsiteY3" fmla="*/ 387258 h 2062022"/>
                <a:gd name="connsiteX4" fmla="*/ 3047936 w 3047936"/>
                <a:gd name="connsiteY4" fmla="*/ 603876 h 2062022"/>
                <a:gd name="connsiteX5" fmla="*/ 2649871 w 3047936"/>
                <a:gd name="connsiteY5" fmla="*/ 1453152 h 2062022"/>
                <a:gd name="connsiteX6" fmla="*/ 1660164 w 3047936"/>
                <a:gd name="connsiteY6" fmla="*/ 1944802 h 2062022"/>
                <a:gd name="connsiteX7" fmla="*/ 1521470 w 3047936"/>
                <a:gd name="connsiteY7" fmla="*/ 2062022 h 2062022"/>
                <a:gd name="connsiteX8" fmla="*/ 1387771 w 3047936"/>
                <a:gd name="connsiteY8" fmla="*/ 1944802 h 2062022"/>
                <a:gd name="connsiteX9" fmla="*/ 398065 w 3047936"/>
                <a:gd name="connsiteY9" fmla="*/ 1453152 h 2062022"/>
                <a:gd name="connsiteX10" fmla="*/ 0 w 3047936"/>
                <a:gd name="connsiteY10" fmla="*/ 603876 h 2062022"/>
                <a:gd name="connsiteX11" fmla="*/ 0 w 3047936"/>
                <a:gd name="connsiteY11" fmla="*/ 387258 h 2062022"/>
                <a:gd name="connsiteX12" fmla="*/ 0 w 3047936"/>
                <a:gd name="connsiteY12" fmla="*/ 103159 h 206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7936" h="2062022">
                  <a:moveTo>
                    <a:pt x="0" y="0"/>
                  </a:moveTo>
                  <a:lnTo>
                    <a:pt x="3047936" y="0"/>
                  </a:lnTo>
                  <a:lnTo>
                    <a:pt x="3047936" y="103159"/>
                  </a:lnTo>
                  <a:lnTo>
                    <a:pt x="3047936" y="387258"/>
                  </a:lnTo>
                  <a:lnTo>
                    <a:pt x="3047936" y="603876"/>
                  </a:lnTo>
                  <a:cubicBezTo>
                    <a:pt x="3047936" y="1042331"/>
                    <a:pt x="2923541" y="1261792"/>
                    <a:pt x="2649871" y="1453152"/>
                  </a:cubicBezTo>
                  <a:cubicBezTo>
                    <a:pt x="2365260" y="1618044"/>
                    <a:pt x="1991682" y="1688612"/>
                    <a:pt x="1660164" y="1944802"/>
                  </a:cubicBezTo>
                  <a:lnTo>
                    <a:pt x="1521470" y="2062022"/>
                  </a:lnTo>
                  <a:lnTo>
                    <a:pt x="1387771" y="1944802"/>
                  </a:lnTo>
                  <a:cubicBezTo>
                    <a:pt x="1056252" y="1688612"/>
                    <a:pt x="682674" y="1618044"/>
                    <a:pt x="398065" y="1453152"/>
                  </a:cubicBezTo>
                  <a:cubicBezTo>
                    <a:pt x="124394" y="1261792"/>
                    <a:pt x="0" y="1042331"/>
                    <a:pt x="0" y="603876"/>
                  </a:cubicBezTo>
                  <a:lnTo>
                    <a:pt x="0" y="387258"/>
                  </a:lnTo>
                  <a:lnTo>
                    <a:pt x="0" y="103159"/>
                  </a:ln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16458209-755B-F445-94DC-5D6F4F281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01321"/>
              <a:ext cx="2304118" cy="4124044"/>
            </a:xfrm>
            <a:custGeom>
              <a:avLst/>
              <a:gdLst>
                <a:gd name="connsiteX0" fmla="*/ 782648 w 2304118"/>
                <a:gd name="connsiteY0" fmla="*/ 0 h 4124044"/>
                <a:gd name="connsiteX1" fmla="*/ 916348 w 2304118"/>
                <a:gd name="connsiteY1" fmla="*/ 117220 h 4124044"/>
                <a:gd name="connsiteX2" fmla="*/ 1906053 w 2304118"/>
                <a:gd name="connsiteY2" fmla="*/ 608871 h 4124044"/>
                <a:gd name="connsiteX3" fmla="*/ 2304118 w 2304118"/>
                <a:gd name="connsiteY3" fmla="*/ 1458146 h 4124044"/>
                <a:gd name="connsiteX4" fmla="*/ 2304118 w 2304118"/>
                <a:gd name="connsiteY4" fmla="*/ 1588054 h 4124044"/>
                <a:gd name="connsiteX5" fmla="*/ 2304118 w 2304118"/>
                <a:gd name="connsiteY5" fmla="*/ 1958864 h 4124044"/>
                <a:gd name="connsiteX6" fmla="*/ 2304118 w 2304118"/>
                <a:gd name="connsiteY6" fmla="*/ 2165181 h 4124044"/>
                <a:gd name="connsiteX7" fmla="*/ 2304118 w 2304118"/>
                <a:gd name="connsiteY7" fmla="*/ 2449280 h 4124044"/>
                <a:gd name="connsiteX8" fmla="*/ 2304118 w 2304118"/>
                <a:gd name="connsiteY8" fmla="*/ 2665898 h 4124044"/>
                <a:gd name="connsiteX9" fmla="*/ 1906053 w 2304118"/>
                <a:gd name="connsiteY9" fmla="*/ 3515174 h 4124044"/>
                <a:gd name="connsiteX10" fmla="*/ 916345 w 2304118"/>
                <a:gd name="connsiteY10" fmla="*/ 4006824 h 4124044"/>
                <a:gd name="connsiteX11" fmla="*/ 777652 w 2304118"/>
                <a:gd name="connsiteY11" fmla="*/ 4124044 h 4124044"/>
                <a:gd name="connsiteX12" fmla="*/ 643953 w 2304118"/>
                <a:gd name="connsiteY12" fmla="*/ 4006824 h 4124044"/>
                <a:gd name="connsiteX13" fmla="*/ 131509 w 2304118"/>
                <a:gd name="connsiteY13" fmla="*/ 3726762 h 4124044"/>
                <a:gd name="connsiteX14" fmla="*/ 0 w 2304118"/>
                <a:gd name="connsiteY14" fmla="*/ 3673334 h 4124044"/>
                <a:gd name="connsiteX15" fmla="*/ 0 w 2304118"/>
                <a:gd name="connsiteY15" fmla="*/ 450711 h 4124044"/>
                <a:gd name="connsiteX16" fmla="*/ 131510 w 2304118"/>
                <a:gd name="connsiteY16" fmla="*/ 397282 h 4124044"/>
                <a:gd name="connsiteX17" fmla="*/ 643955 w 2304118"/>
                <a:gd name="connsiteY17" fmla="*/ 117220 h 412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04118" h="4124044">
                  <a:moveTo>
                    <a:pt x="782648" y="0"/>
                  </a:moveTo>
                  <a:lnTo>
                    <a:pt x="916348" y="117220"/>
                  </a:lnTo>
                  <a:cubicBezTo>
                    <a:pt x="1247866" y="373410"/>
                    <a:pt x="1621444" y="443978"/>
                    <a:pt x="1906053" y="608871"/>
                  </a:cubicBezTo>
                  <a:cubicBezTo>
                    <a:pt x="2179725" y="800231"/>
                    <a:pt x="2304118" y="1019692"/>
                    <a:pt x="2304118" y="1458146"/>
                  </a:cubicBezTo>
                  <a:lnTo>
                    <a:pt x="2304118" y="1588054"/>
                  </a:lnTo>
                  <a:lnTo>
                    <a:pt x="2304118" y="1958864"/>
                  </a:lnTo>
                  <a:lnTo>
                    <a:pt x="2304118" y="2165181"/>
                  </a:lnTo>
                  <a:lnTo>
                    <a:pt x="2304118" y="2449280"/>
                  </a:lnTo>
                  <a:lnTo>
                    <a:pt x="2304118" y="2665898"/>
                  </a:lnTo>
                  <a:cubicBezTo>
                    <a:pt x="2304118" y="3104353"/>
                    <a:pt x="2179723" y="3323814"/>
                    <a:pt x="1906053" y="3515174"/>
                  </a:cubicBezTo>
                  <a:cubicBezTo>
                    <a:pt x="1621442" y="3680066"/>
                    <a:pt x="1247864" y="3750634"/>
                    <a:pt x="916345" y="4006824"/>
                  </a:cubicBezTo>
                  <a:lnTo>
                    <a:pt x="777652" y="4124044"/>
                  </a:lnTo>
                  <a:lnTo>
                    <a:pt x="643953" y="4006824"/>
                  </a:lnTo>
                  <a:cubicBezTo>
                    <a:pt x="478194" y="3878729"/>
                    <a:pt x="301919" y="3797040"/>
                    <a:pt x="131509" y="3726762"/>
                  </a:cubicBezTo>
                  <a:lnTo>
                    <a:pt x="0" y="3673334"/>
                  </a:lnTo>
                  <a:lnTo>
                    <a:pt x="0" y="450711"/>
                  </a:lnTo>
                  <a:lnTo>
                    <a:pt x="131510" y="397282"/>
                  </a:lnTo>
                  <a:cubicBezTo>
                    <a:pt x="301921" y="327005"/>
                    <a:pt x="478195" y="245315"/>
                    <a:pt x="643955" y="11722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19" name="Freeform: Shape 7">
              <a:extLst>
                <a:ext uri="{FF2B5EF4-FFF2-40B4-BE49-F238E27FC236}">
                  <a16:creationId xmlns:a16="http://schemas.microsoft.com/office/drawing/2014/main" id="{7D8108AC-449F-6747-AF86-1B3122445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42" y="1330770"/>
              <a:ext cx="2362696" cy="4283076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045418 w 4282900"/>
                <a:gd name="connsiteY21" fmla="*/ 614159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559354 w 4282900"/>
                <a:gd name="connsiteY0" fmla="*/ 855573 h 5795027"/>
                <a:gd name="connsiteX1" fmla="*/ 1045418 w 4282900"/>
                <a:gd name="connsiteY1" fmla="*/ 614159 h 5795027"/>
                <a:gd name="connsiteX2" fmla="*/ 1950071 w 4282900"/>
                <a:gd name="connsiteY2" fmla="*/ 164715 h 5795027"/>
                <a:gd name="connsiteX3" fmla="*/ 2144960 w 4282900"/>
                <a:gd name="connsiteY3" fmla="*/ 0 h 5795027"/>
                <a:gd name="connsiteX4" fmla="*/ 2332832 w 4282900"/>
                <a:gd name="connsiteY4" fmla="*/ 164715 h 5795027"/>
                <a:gd name="connsiteX5" fmla="*/ 3723546 w 4282900"/>
                <a:gd name="connsiteY5" fmla="*/ 855573 h 5795027"/>
                <a:gd name="connsiteX6" fmla="*/ 4282900 w 4282900"/>
                <a:gd name="connsiteY6" fmla="*/ 2048959 h 5795027"/>
                <a:gd name="connsiteX7" fmla="*/ 4282900 w 4282900"/>
                <a:gd name="connsiteY7" fmla="*/ 2231503 h 5795027"/>
                <a:gd name="connsiteX8" fmla="*/ 4282900 w 4282900"/>
                <a:gd name="connsiteY8" fmla="*/ 2752557 h 5795027"/>
                <a:gd name="connsiteX9" fmla="*/ 4282900 w 4282900"/>
                <a:gd name="connsiteY9" fmla="*/ 3042471 h 5795027"/>
                <a:gd name="connsiteX10" fmla="*/ 4282900 w 4282900"/>
                <a:gd name="connsiteY10" fmla="*/ 3441681 h 5795027"/>
                <a:gd name="connsiteX11" fmla="*/ 4282900 w 4282900"/>
                <a:gd name="connsiteY11" fmla="*/ 3746068 h 5795027"/>
                <a:gd name="connsiteX12" fmla="*/ 3723546 w 4282900"/>
                <a:gd name="connsiteY12" fmla="*/ 4939455 h 5795027"/>
                <a:gd name="connsiteX13" fmla="*/ 2332829 w 4282900"/>
                <a:gd name="connsiteY13" fmla="*/ 5630311 h 5795027"/>
                <a:gd name="connsiteX14" fmla="*/ 2137940 w 4282900"/>
                <a:gd name="connsiteY14" fmla="*/ 5795027 h 5795027"/>
                <a:gd name="connsiteX15" fmla="*/ 1950069 w 4282900"/>
                <a:gd name="connsiteY15" fmla="*/ 5630311 h 5795027"/>
                <a:gd name="connsiteX16" fmla="*/ 559353 w 4282900"/>
                <a:gd name="connsiteY16" fmla="*/ 4939455 h 5795027"/>
                <a:gd name="connsiteX17" fmla="*/ 0 w 4282900"/>
                <a:gd name="connsiteY17" fmla="*/ 3746068 h 5795027"/>
                <a:gd name="connsiteX18" fmla="*/ 0 w 4282900"/>
                <a:gd name="connsiteY18" fmla="*/ 3441681 h 5795027"/>
                <a:gd name="connsiteX19" fmla="*/ 0 w 4282900"/>
                <a:gd name="connsiteY19" fmla="*/ 3042471 h 5795027"/>
                <a:gd name="connsiteX20" fmla="*/ 0 w 4282900"/>
                <a:gd name="connsiteY20" fmla="*/ 2752557 h 5795027"/>
                <a:gd name="connsiteX21" fmla="*/ 0 w 4282900"/>
                <a:gd name="connsiteY21" fmla="*/ 2231503 h 5795027"/>
                <a:gd name="connsiteX22" fmla="*/ 0 w 4282900"/>
                <a:gd name="connsiteY22" fmla="*/ 2048959 h 5795027"/>
                <a:gd name="connsiteX23" fmla="*/ 683593 w 4282900"/>
                <a:gd name="connsiteY23" fmla="*/ 979812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19" fmla="*/ 0 w 4282900"/>
                <a:gd name="connsiteY19" fmla="*/ 2752557 h 5795027"/>
                <a:gd name="connsiteX20" fmla="*/ 0 w 4282900"/>
                <a:gd name="connsiteY20" fmla="*/ 2231503 h 5795027"/>
                <a:gd name="connsiteX21" fmla="*/ 0 w 4282900"/>
                <a:gd name="connsiteY21" fmla="*/ 2048959 h 5795027"/>
                <a:gd name="connsiteX22" fmla="*/ 683593 w 4282900"/>
                <a:gd name="connsiteY22" fmla="*/ 979812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19" fmla="*/ 0 w 4282900"/>
                <a:gd name="connsiteY19" fmla="*/ 2752557 h 5795027"/>
                <a:gd name="connsiteX20" fmla="*/ 0 w 4282900"/>
                <a:gd name="connsiteY20" fmla="*/ 2231503 h 5795027"/>
                <a:gd name="connsiteX21" fmla="*/ 0 w 4282900"/>
                <a:gd name="connsiteY21" fmla="*/ 2048959 h 5795027"/>
                <a:gd name="connsiteX22" fmla="*/ 683593 w 4282900"/>
                <a:gd name="connsiteY22" fmla="*/ 979812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19" fmla="*/ 0 w 4282900"/>
                <a:gd name="connsiteY19" fmla="*/ 2752557 h 5795027"/>
                <a:gd name="connsiteX20" fmla="*/ 0 w 4282900"/>
                <a:gd name="connsiteY20" fmla="*/ 2231503 h 5795027"/>
                <a:gd name="connsiteX21" fmla="*/ 0 w 4282900"/>
                <a:gd name="connsiteY21" fmla="*/ 2048959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19" fmla="*/ 0 w 4282900"/>
                <a:gd name="connsiteY19" fmla="*/ 2752557 h 5795027"/>
                <a:gd name="connsiteX20" fmla="*/ 0 w 4282900"/>
                <a:gd name="connsiteY20" fmla="*/ 2231503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19" fmla="*/ 0 w 4282900"/>
                <a:gd name="connsiteY19" fmla="*/ 2752557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18" fmla="*/ 0 w 4282900"/>
                <a:gd name="connsiteY18" fmla="*/ 3042471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17" fmla="*/ 0 w 4282900"/>
                <a:gd name="connsiteY17" fmla="*/ 3441681 h 5795027"/>
                <a:gd name="connsiteX0" fmla="*/ 1045418 w 4282900"/>
                <a:gd name="connsiteY0" fmla="*/ 614159 h 5795027"/>
                <a:gd name="connsiteX1" fmla="*/ 1950071 w 4282900"/>
                <a:gd name="connsiteY1" fmla="*/ 164715 h 5795027"/>
                <a:gd name="connsiteX2" fmla="*/ 2144960 w 4282900"/>
                <a:gd name="connsiteY2" fmla="*/ 0 h 5795027"/>
                <a:gd name="connsiteX3" fmla="*/ 2332832 w 4282900"/>
                <a:gd name="connsiteY3" fmla="*/ 164715 h 5795027"/>
                <a:gd name="connsiteX4" fmla="*/ 3723546 w 4282900"/>
                <a:gd name="connsiteY4" fmla="*/ 855573 h 5795027"/>
                <a:gd name="connsiteX5" fmla="*/ 4282900 w 4282900"/>
                <a:gd name="connsiteY5" fmla="*/ 2048959 h 5795027"/>
                <a:gd name="connsiteX6" fmla="*/ 4282900 w 4282900"/>
                <a:gd name="connsiteY6" fmla="*/ 2231503 h 5795027"/>
                <a:gd name="connsiteX7" fmla="*/ 4282900 w 4282900"/>
                <a:gd name="connsiteY7" fmla="*/ 2752557 h 5795027"/>
                <a:gd name="connsiteX8" fmla="*/ 4282900 w 4282900"/>
                <a:gd name="connsiteY8" fmla="*/ 3042471 h 5795027"/>
                <a:gd name="connsiteX9" fmla="*/ 4282900 w 4282900"/>
                <a:gd name="connsiteY9" fmla="*/ 3441681 h 5795027"/>
                <a:gd name="connsiteX10" fmla="*/ 4282900 w 4282900"/>
                <a:gd name="connsiteY10" fmla="*/ 3746068 h 5795027"/>
                <a:gd name="connsiteX11" fmla="*/ 3723546 w 4282900"/>
                <a:gd name="connsiteY11" fmla="*/ 4939455 h 5795027"/>
                <a:gd name="connsiteX12" fmla="*/ 2332829 w 4282900"/>
                <a:gd name="connsiteY12" fmla="*/ 5630311 h 5795027"/>
                <a:gd name="connsiteX13" fmla="*/ 2137940 w 4282900"/>
                <a:gd name="connsiteY13" fmla="*/ 5795027 h 5795027"/>
                <a:gd name="connsiteX14" fmla="*/ 1950069 w 4282900"/>
                <a:gd name="connsiteY14" fmla="*/ 5630311 h 5795027"/>
                <a:gd name="connsiteX15" fmla="*/ 559353 w 4282900"/>
                <a:gd name="connsiteY15" fmla="*/ 4939455 h 5795027"/>
                <a:gd name="connsiteX16" fmla="*/ 0 w 4282900"/>
                <a:gd name="connsiteY16" fmla="*/ 3746068 h 5795027"/>
                <a:gd name="connsiteX0" fmla="*/ 486066 w 3723548"/>
                <a:gd name="connsiteY0" fmla="*/ 614159 h 5795027"/>
                <a:gd name="connsiteX1" fmla="*/ 1390719 w 3723548"/>
                <a:gd name="connsiteY1" fmla="*/ 164715 h 5795027"/>
                <a:gd name="connsiteX2" fmla="*/ 1585608 w 3723548"/>
                <a:gd name="connsiteY2" fmla="*/ 0 h 5795027"/>
                <a:gd name="connsiteX3" fmla="*/ 1773480 w 3723548"/>
                <a:gd name="connsiteY3" fmla="*/ 164715 h 5795027"/>
                <a:gd name="connsiteX4" fmla="*/ 3164194 w 3723548"/>
                <a:gd name="connsiteY4" fmla="*/ 855573 h 5795027"/>
                <a:gd name="connsiteX5" fmla="*/ 3723548 w 3723548"/>
                <a:gd name="connsiteY5" fmla="*/ 2048959 h 5795027"/>
                <a:gd name="connsiteX6" fmla="*/ 3723548 w 3723548"/>
                <a:gd name="connsiteY6" fmla="*/ 2231503 h 5795027"/>
                <a:gd name="connsiteX7" fmla="*/ 3723548 w 3723548"/>
                <a:gd name="connsiteY7" fmla="*/ 2752557 h 5795027"/>
                <a:gd name="connsiteX8" fmla="*/ 3723548 w 3723548"/>
                <a:gd name="connsiteY8" fmla="*/ 3042471 h 5795027"/>
                <a:gd name="connsiteX9" fmla="*/ 3723548 w 3723548"/>
                <a:gd name="connsiteY9" fmla="*/ 3441681 h 5795027"/>
                <a:gd name="connsiteX10" fmla="*/ 3723548 w 3723548"/>
                <a:gd name="connsiteY10" fmla="*/ 3746068 h 5795027"/>
                <a:gd name="connsiteX11" fmla="*/ 3164194 w 3723548"/>
                <a:gd name="connsiteY11" fmla="*/ 4939455 h 5795027"/>
                <a:gd name="connsiteX12" fmla="*/ 1773477 w 3723548"/>
                <a:gd name="connsiteY12" fmla="*/ 5630311 h 5795027"/>
                <a:gd name="connsiteX13" fmla="*/ 1578588 w 3723548"/>
                <a:gd name="connsiteY13" fmla="*/ 5795027 h 5795027"/>
                <a:gd name="connsiteX14" fmla="*/ 1390717 w 3723548"/>
                <a:gd name="connsiteY14" fmla="*/ 5630311 h 5795027"/>
                <a:gd name="connsiteX15" fmla="*/ 1 w 3723548"/>
                <a:gd name="connsiteY15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2231503 h 5795027"/>
                <a:gd name="connsiteX7" fmla="*/ 3723547 w 3723547"/>
                <a:gd name="connsiteY7" fmla="*/ 2752557 h 5795027"/>
                <a:gd name="connsiteX8" fmla="*/ 3723547 w 3723547"/>
                <a:gd name="connsiteY8" fmla="*/ 3441681 h 5795027"/>
                <a:gd name="connsiteX9" fmla="*/ 3723547 w 3723547"/>
                <a:gd name="connsiteY9" fmla="*/ 3746068 h 5795027"/>
                <a:gd name="connsiteX10" fmla="*/ 3164193 w 3723547"/>
                <a:gd name="connsiteY10" fmla="*/ 4939455 h 5795027"/>
                <a:gd name="connsiteX11" fmla="*/ 1773476 w 3723547"/>
                <a:gd name="connsiteY11" fmla="*/ 5630311 h 5795027"/>
                <a:gd name="connsiteX12" fmla="*/ 1578587 w 3723547"/>
                <a:gd name="connsiteY12" fmla="*/ 5795027 h 5795027"/>
                <a:gd name="connsiteX13" fmla="*/ 1390716 w 3723547"/>
                <a:gd name="connsiteY13" fmla="*/ 5630311 h 5795027"/>
                <a:gd name="connsiteX14" fmla="*/ 0 w 3723547"/>
                <a:gd name="connsiteY14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2231503 h 5795027"/>
                <a:gd name="connsiteX7" fmla="*/ 3723547 w 3723547"/>
                <a:gd name="connsiteY7" fmla="*/ 3441681 h 5795027"/>
                <a:gd name="connsiteX8" fmla="*/ 3723547 w 3723547"/>
                <a:gd name="connsiteY8" fmla="*/ 3746068 h 5795027"/>
                <a:gd name="connsiteX9" fmla="*/ 3164193 w 3723547"/>
                <a:gd name="connsiteY9" fmla="*/ 4939455 h 5795027"/>
                <a:gd name="connsiteX10" fmla="*/ 1773476 w 3723547"/>
                <a:gd name="connsiteY10" fmla="*/ 5630311 h 5795027"/>
                <a:gd name="connsiteX11" fmla="*/ 1578587 w 3723547"/>
                <a:gd name="connsiteY11" fmla="*/ 5795027 h 5795027"/>
                <a:gd name="connsiteX12" fmla="*/ 1390716 w 3723547"/>
                <a:gd name="connsiteY12" fmla="*/ 5630311 h 5795027"/>
                <a:gd name="connsiteX13" fmla="*/ 0 w 3723547"/>
                <a:gd name="connsiteY13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3441681 h 5795027"/>
                <a:gd name="connsiteX7" fmla="*/ 3723547 w 3723547"/>
                <a:gd name="connsiteY7" fmla="*/ 3746068 h 5795027"/>
                <a:gd name="connsiteX8" fmla="*/ 3164193 w 3723547"/>
                <a:gd name="connsiteY8" fmla="*/ 4939455 h 5795027"/>
                <a:gd name="connsiteX9" fmla="*/ 1773476 w 3723547"/>
                <a:gd name="connsiteY9" fmla="*/ 5630311 h 5795027"/>
                <a:gd name="connsiteX10" fmla="*/ 1578587 w 3723547"/>
                <a:gd name="connsiteY10" fmla="*/ 5795027 h 5795027"/>
                <a:gd name="connsiteX11" fmla="*/ 1390716 w 3723547"/>
                <a:gd name="connsiteY11" fmla="*/ 5630311 h 5795027"/>
                <a:gd name="connsiteX12" fmla="*/ 0 w 3723547"/>
                <a:gd name="connsiteY12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3746068 h 5795027"/>
                <a:gd name="connsiteX7" fmla="*/ 3164193 w 3723547"/>
                <a:gd name="connsiteY7" fmla="*/ 4939455 h 5795027"/>
                <a:gd name="connsiteX8" fmla="*/ 1773476 w 3723547"/>
                <a:gd name="connsiteY8" fmla="*/ 5630311 h 5795027"/>
                <a:gd name="connsiteX9" fmla="*/ 1578587 w 3723547"/>
                <a:gd name="connsiteY9" fmla="*/ 5795027 h 5795027"/>
                <a:gd name="connsiteX10" fmla="*/ 1390716 w 3723547"/>
                <a:gd name="connsiteY10" fmla="*/ 5630311 h 5795027"/>
                <a:gd name="connsiteX11" fmla="*/ 0 w 3723547"/>
                <a:gd name="connsiteY11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3746068 h 5795027"/>
                <a:gd name="connsiteX7" fmla="*/ 3164193 w 3723547"/>
                <a:gd name="connsiteY7" fmla="*/ 4939455 h 5795027"/>
                <a:gd name="connsiteX8" fmla="*/ 1773476 w 3723547"/>
                <a:gd name="connsiteY8" fmla="*/ 5630311 h 5795027"/>
                <a:gd name="connsiteX9" fmla="*/ 1578587 w 3723547"/>
                <a:gd name="connsiteY9" fmla="*/ 5795027 h 5795027"/>
                <a:gd name="connsiteX10" fmla="*/ 1390716 w 3723547"/>
                <a:gd name="connsiteY10" fmla="*/ 5630311 h 5795027"/>
                <a:gd name="connsiteX11" fmla="*/ 501691 w 3723547"/>
                <a:gd name="connsiteY11" fmla="*/ 5153961 h 5795027"/>
                <a:gd name="connsiteX12" fmla="*/ 0 w 3723547"/>
                <a:gd name="connsiteY12" fmla="*/ 4939455 h 5795027"/>
                <a:gd name="connsiteX0" fmla="*/ 486065 w 3723547"/>
                <a:gd name="connsiteY0" fmla="*/ 614159 h 5795027"/>
                <a:gd name="connsiteX1" fmla="*/ 1390718 w 3723547"/>
                <a:gd name="connsiteY1" fmla="*/ 164715 h 5795027"/>
                <a:gd name="connsiteX2" fmla="*/ 1585607 w 3723547"/>
                <a:gd name="connsiteY2" fmla="*/ 0 h 5795027"/>
                <a:gd name="connsiteX3" fmla="*/ 1773479 w 3723547"/>
                <a:gd name="connsiteY3" fmla="*/ 164715 h 5795027"/>
                <a:gd name="connsiteX4" fmla="*/ 3164193 w 3723547"/>
                <a:gd name="connsiteY4" fmla="*/ 855573 h 5795027"/>
                <a:gd name="connsiteX5" fmla="*/ 3723547 w 3723547"/>
                <a:gd name="connsiteY5" fmla="*/ 2048959 h 5795027"/>
                <a:gd name="connsiteX6" fmla="*/ 3723547 w 3723547"/>
                <a:gd name="connsiteY6" fmla="*/ 3746068 h 5795027"/>
                <a:gd name="connsiteX7" fmla="*/ 3164193 w 3723547"/>
                <a:gd name="connsiteY7" fmla="*/ 4939455 h 5795027"/>
                <a:gd name="connsiteX8" fmla="*/ 1773476 w 3723547"/>
                <a:gd name="connsiteY8" fmla="*/ 5630311 h 5795027"/>
                <a:gd name="connsiteX9" fmla="*/ 1578587 w 3723547"/>
                <a:gd name="connsiteY9" fmla="*/ 5795027 h 5795027"/>
                <a:gd name="connsiteX10" fmla="*/ 1390716 w 3723547"/>
                <a:gd name="connsiteY10" fmla="*/ 5630311 h 5795027"/>
                <a:gd name="connsiteX11" fmla="*/ 501691 w 3723547"/>
                <a:gd name="connsiteY11" fmla="*/ 5153961 h 5795027"/>
                <a:gd name="connsiteX12" fmla="*/ 0 w 3723547"/>
                <a:gd name="connsiteY12" fmla="*/ 4939455 h 5795027"/>
                <a:gd name="connsiteX0" fmla="*/ 0 w 3237482"/>
                <a:gd name="connsiteY0" fmla="*/ 614159 h 5795027"/>
                <a:gd name="connsiteX1" fmla="*/ 904653 w 3237482"/>
                <a:gd name="connsiteY1" fmla="*/ 164715 h 5795027"/>
                <a:gd name="connsiteX2" fmla="*/ 1099542 w 3237482"/>
                <a:gd name="connsiteY2" fmla="*/ 0 h 5795027"/>
                <a:gd name="connsiteX3" fmla="*/ 1287414 w 3237482"/>
                <a:gd name="connsiteY3" fmla="*/ 164715 h 5795027"/>
                <a:gd name="connsiteX4" fmla="*/ 2678128 w 3237482"/>
                <a:gd name="connsiteY4" fmla="*/ 855573 h 5795027"/>
                <a:gd name="connsiteX5" fmla="*/ 3237482 w 3237482"/>
                <a:gd name="connsiteY5" fmla="*/ 2048959 h 5795027"/>
                <a:gd name="connsiteX6" fmla="*/ 3237482 w 3237482"/>
                <a:gd name="connsiteY6" fmla="*/ 3746068 h 5795027"/>
                <a:gd name="connsiteX7" fmla="*/ 2678128 w 3237482"/>
                <a:gd name="connsiteY7" fmla="*/ 4939455 h 5795027"/>
                <a:gd name="connsiteX8" fmla="*/ 1287411 w 3237482"/>
                <a:gd name="connsiteY8" fmla="*/ 5630311 h 5795027"/>
                <a:gd name="connsiteX9" fmla="*/ 1092522 w 3237482"/>
                <a:gd name="connsiteY9" fmla="*/ 5795027 h 5795027"/>
                <a:gd name="connsiteX10" fmla="*/ 904651 w 3237482"/>
                <a:gd name="connsiteY10" fmla="*/ 5630311 h 5795027"/>
                <a:gd name="connsiteX11" fmla="*/ 15626 w 3237482"/>
                <a:gd name="connsiteY11" fmla="*/ 5153961 h 5795027"/>
                <a:gd name="connsiteX0" fmla="*/ 0 w 3237482"/>
                <a:gd name="connsiteY0" fmla="*/ 614159 h 5795027"/>
                <a:gd name="connsiteX1" fmla="*/ 904653 w 3237482"/>
                <a:gd name="connsiteY1" fmla="*/ 164715 h 5795027"/>
                <a:gd name="connsiteX2" fmla="*/ 1099542 w 3237482"/>
                <a:gd name="connsiteY2" fmla="*/ 0 h 5795027"/>
                <a:gd name="connsiteX3" fmla="*/ 1287414 w 3237482"/>
                <a:gd name="connsiteY3" fmla="*/ 164715 h 5795027"/>
                <a:gd name="connsiteX4" fmla="*/ 2678128 w 3237482"/>
                <a:gd name="connsiteY4" fmla="*/ 855573 h 5795027"/>
                <a:gd name="connsiteX5" fmla="*/ 3237482 w 3237482"/>
                <a:gd name="connsiteY5" fmla="*/ 2048959 h 5795027"/>
                <a:gd name="connsiteX6" fmla="*/ 3237482 w 3237482"/>
                <a:gd name="connsiteY6" fmla="*/ 3746068 h 5795027"/>
                <a:gd name="connsiteX7" fmla="*/ 2678128 w 3237482"/>
                <a:gd name="connsiteY7" fmla="*/ 4939455 h 5795027"/>
                <a:gd name="connsiteX8" fmla="*/ 1287411 w 3237482"/>
                <a:gd name="connsiteY8" fmla="*/ 5630311 h 5795027"/>
                <a:gd name="connsiteX9" fmla="*/ 1092522 w 3237482"/>
                <a:gd name="connsiteY9" fmla="*/ 5795027 h 5795027"/>
                <a:gd name="connsiteX10" fmla="*/ 904651 w 3237482"/>
                <a:gd name="connsiteY10" fmla="*/ 5630311 h 5795027"/>
                <a:gd name="connsiteX11" fmla="*/ 7812 w 3237482"/>
                <a:gd name="connsiteY11" fmla="*/ 5169589 h 5795027"/>
                <a:gd name="connsiteX0" fmla="*/ 21420 w 3229670"/>
                <a:gd name="connsiteY0" fmla="*/ 614159 h 5795027"/>
                <a:gd name="connsiteX1" fmla="*/ 896841 w 3229670"/>
                <a:gd name="connsiteY1" fmla="*/ 164715 h 5795027"/>
                <a:gd name="connsiteX2" fmla="*/ 1091730 w 3229670"/>
                <a:gd name="connsiteY2" fmla="*/ 0 h 5795027"/>
                <a:gd name="connsiteX3" fmla="*/ 1279602 w 3229670"/>
                <a:gd name="connsiteY3" fmla="*/ 164715 h 5795027"/>
                <a:gd name="connsiteX4" fmla="*/ 2670316 w 3229670"/>
                <a:gd name="connsiteY4" fmla="*/ 855573 h 5795027"/>
                <a:gd name="connsiteX5" fmla="*/ 3229670 w 3229670"/>
                <a:gd name="connsiteY5" fmla="*/ 2048959 h 5795027"/>
                <a:gd name="connsiteX6" fmla="*/ 3229670 w 3229670"/>
                <a:gd name="connsiteY6" fmla="*/ 3746068 h 5795027"/>
                <a:gd name="connsiteX7" fmla="*/ 2670316 w 3229670"/>
                <a:gd name="connsiteY7" fmla="*/ 4939455 h 5795027"/>
                <a:gd name="connsiteX8" fmla="*/ 1279599 w 3229670"/>
                <a:gd name="connsiteY8" fmla="*/ 5630311 h 5795027"/>
                <a:gd name="connsiteX9" fmla="*/ 1084710 w 3229670"/>
                <a:gd name="connsiteY9" fmla="*/ 5795027 h 5795027"/>
                <a:gd name="connsiteX10" fmla="*/ 896839 w 3229670"/>
                <a:gd name="connsiteY10" fmla="*/ 5630311 h 5795027"/>
                <a:gd name="connsiteX11" fmla="*/ 0 w 3229670"/>
                <a:gd name="connsiteY11" fmla="*/ 5169589 h 5795027"/>
                <a:gd name="connsiteX0" fmla="*/ 21420 w 3229670"/>
                <a:gd name="connsiteY0" fmla="*/ 614159 h 5795027"/>
                <a:gd name="connsiteX1" fmla="*/ 896841 w 3229670"/>
                <a:gd name="connsiteY1" fmla="*/ 164715 h 5795027"/>
                <a:gd name="connsiteX2" fmla="*/ 1091730 w 3229670"/>
                <a:gd name="connsiteY2" fmla="*/ 0 h 5795027"/>
                <a:gd name="connsiteX3" fmla="*/ 1279602 w 3229670"/>
                <a:gd name="connsiteY3" fmla="*/ 164715 h 5795027"/>
                <a:gd name="connsiteX4" fmla="*/ 2670316 w 3229670"/>
                <a:gd name="connsiteY4" fmla="*/ 855573 h 5795027"/>
                <a:gd name="connsiteX5" fmla="*/ 3229670 w 3229670"/>
                <a:gd name="connsiteY5" fmla="*/ 2048959 h 5795027"/>
                <a:gd name="connsiteX6" fmla="*/ 3229670 w 3229670"/>
                <a:gd name="connsiteY6" fmla="*/ 3746068 h 5795027"/>
                <a:gd name="connsiteX7" fmla="*/ 2670316 w 3229670"/>
                <a:gd name="connsiteY7" fmla="*/ 4939455 h 5795027"/>
                <a:gd name="connsiteX8" fmla="*/ 1279599 w 3229670"/>
                <a:gd name="connsiteY8" fmla="*/ 5630311 h 5795027"/>
                <a:gd name="connsiteX9" fmla="*/ 1084710 w 3229670"/>
                <a:gd name="connsiteY9" fmla="*/ 5795027 h 5795027"/>
                <a:gd name="connsiteX10" fmla="*/ 896839 w 3229670"/>
                <a:gd name="connsiteY10" fmla="*/ 5630311 h 5795027"/>
                <a:gd name="connsiteX11" fmla="*/ 0 w 3229670"/>
                <a:gd name="connsiteY11" fmla="*/ 5169589 h 5795027"/>
                <a:gd name="connsiteX0" fmla="*/ 21420 w 3229670"/>
                <a:gd name="connsiteY0" fmla="*/ 614159 h 5795027"/>
                <a:gd name="connsiteX1" fmla="*/ 896841 w 3229670"/>
                <a:gd name="connsiteY1" fmla="*/ 164715 h 5795027"/>
                <a:gd name="connsiteX2" fmla="*/ 1091730 w 3229670"/>
                <a:gd name="connsiteY2" fmla="*/ 0 h 5795027"/>
                <a:gd name="connsiteX3" fmla="*/ 1279602 w 3229670"/>
                <a:gd name="connsiteY3" fmla="*/ 164715 h 5795027"/>
                <a:gd name="connsiteX4" fmla="*/ 2670316 w 3229670"/>
                <a:gd name="connsiteY4" fmla="*/ 855573 h 5795027"/>
                <a:gd name="connsiteX5" fmla="*/ 3229670 w 3229670"/>
                <a:gd name="connsiteY5" fmla="*/ 2048959 h 5795027"/>
                <a:gd name="connsiteX6" fmla="*/ 3229670 w 3229670"/>
                <a:gd name="connsiteY6" fmla="*/ 3746068 h 5795027"/>
                <a:gd name="connsiteX7" fmla="*/ 2670316 w 3229670"/>
                <a:gd name="connsiteY7" fmla="*/ 4939455 h 5795027"/>
                <a:gd name="connsiteX8" fmla="*/ 1279599 w 3229670"/>
                <a:gd name="connsiteY8" fmla="*/ 5630311 h 5795027"/>
                <a:gd name="connsiteX9" fmla="*/ 1084710 w 3229670"/>
                <a:gd name="connsiteY9" fmla="*/ 5795027 h 5795027"/>
                <a:gd name="connsiteX10" fmla="*/ 896839 w 3229670"/>
                <a:gd name="connsiteY10" fmla="*/ 5630311 h 5795027"/>
                <a:gd name="connsiteX11" fmla="*/ 0 w 3229670"/>
                <a:gd name="connsiteY11" fmla="*/ 5169589 h 5795027"/>
                <a:gd name="connsiteX0" fmla="*/ 21420 w 3229670"/>
                <a:gd name="connsiteY0" fmla="*/ 614159 h 5819388"/>
                <a:gd name="connsiteX1" fmla="*/ 896841 w 3229670"/>
                <a:gd name="connsiteY1" fmla="*/ 164715 h 5819388"/>
                <a:gd name="connsiteX2" fmla="*/ 1091730 w 3229670"/>
                <a:gd name="connsiteY2" fmla="*/ 0 h 5819388"/>
                <a:gd name="connsiteX3" fmla="*/ 1279602 w 3229670"/>
                <a:gd name="connsiteY3" fmla="*/ 164715 h 5819388"/>
                <a:gd name="connsiteX4" fmla="*/ 2670316 w 3229670"/>
                <a:gd name="connsiteY4" fmla="*/ 855573 h 5819388"/>
                <a:gd name="connsiteX5" fmla="*/ 3229670 w 3229670"/>
                <a:gd name="connsiteY5" fmla="*/ 2048959 h 5819388"/>
                <a:gd name="connsiteX6" fmla="*/ 3229670 w 3229670"/>
                <a:gd name="connsiteY6" fmla="*/ 3746068 h 5819388"/>
                <a:gd name="connsiteX7" fmla="*/ 2670316 w 3229670"/>
                <a:gd name="connsiteY7" fmla="*/ 4939455 h 5819388"/>
                <a:gd name="connsiteX8" fmla="*/ 1279599 w 3229670"/>
                <a:gd name="connsiteY8" fmla="*/ 5630311 h 5819388"/>
                <a:gd name="connsiteX9" fmla="*/ 1084711 w 3229670"/>
                <a:gd name="connsiteY9" fmla="*/ 5819388 h 5819388"/>
                <a:gd name="connsiteX10" fmla="*/ 896839 w 3229670"/>
                <a:gd name="connsiteY10" fmla="*/ 5630311 h 5819388"/>
                <a:gd name="connsiteX11" fmla="*/ 0 w 3229670"/>
                <a:gd name="connsiteY11" fmla="*/ 5169589 h 5819388"/>
                <a:gd name="connsiteX0" fmla="*/ 21420 w 3229670"/>
                <a:gd name="connsiteY0" fmla="*/ 614159 h 5819388"/>
                <a:gd name="connsiteX1" fmla="*/ 896841 w 3229670"/>
                <a:gd name="connsiteY1" fmla="*/ 164715 h 5819388"/>
                <a:gd name="connsiteX2" fmla="*/ 1091730 w 3229670"/>
                <a:gd name="connsiteY2" fmla="*/ 0 h 5819388"/>
                <a:gd name="connsiteX3" fmla="*/ 1279602 w 3229670"/>
                <a:gd name="connsiteY3" fmla="*/ 164715 h 5819388"/>
                <a:gd name="connsiteX4" fmla="*/ 2670316 w 3229670"/>
                <a:gd name="connsiteY4" fmla="*/ 855573 h 5819388"/>
                <a:gd name="connsiteX5" fmla="*/ 3229670 w 3229670"/>
                <a:gd name="connsiteY5" fmla="*/ 2048959 h 5819388"/>
                <a:gd name="connsiteX6" fmla="*/ 3229670 w 3229670"/>
                <a:gd name="connsiteY6" fmla="*/ 3746068 h 5819388"/>
                <a:gd name="connsiteX7" fmla="*/ 2670316 w 3229670"/>
                <a:gd name="connsiteY7" fmla="*/ 4939455 h 5819388"/>
                <a:gd name="connsiteX8" fmla="*/ 1279599 w 3229670"/>
                <a:gd name="connsiteY8" fmla="*/ 5630311 h 5819388"/>
                <a:gd name="connsiteX9" fmla="*/ 1084711 w 3229670"/>
                <a:gd name="connsiteY9" fmla="*/ 5819388 h 5819388"/>
                <a:gd name="connsiteX10" fmla="*/ 862734 w 3229670"/>
                <a:gd name="connsiteY10" fmla="*/ 5615695 h 5819388"/>
                <a:gd name="connsiteX11" fmla="*/ 0 w 3229670"/>
                <a:gd name="connsiteY11" fmla="*/ 5169589 h 5819388"/>
                <a:gd name="connsiteX0" fmla="*/ 21420 w 3229670"/>
                <a:gd name="connsiteY0" fmla="*/ 614159 h 5819388"/>
                <a:gd name="connsiteX1" fmla="*/ 896841 w 3229670"/>
                <a:gd name="connsiteY1" fmla="*/ 164715 h 5819388"/>
                <a:gd name="connsiteX2" fmla="*/ 1091730 w 3229670"/>
                <a:gd name="connsiteY2" fmla="*/ 0 h 5819388"/>
                <a:gd name="connsiteX3" fmla="*/ 1279602 w 3229670"/>
                <a:gd name="connsiteY3" fmla="*/ 164715 h 5819388"/>
                <a:gd name="connsiteX4" fmla="*/ 2670316 w 3229670"/>
                <a:gd name="connsiteY4" fmla="*/ 855573 h 5819388"/>
                <a:gd name="connsiteX5" fmla="*/ 3229670 w 3229670"/>
                <a:gd name="connsiteY5" fmla="*/ 2048959 h 5819388"/>
                <a:gd name="connsiteX6" fmla="*/ 3229670 w 3229670"/>
                <a:gd name="connsiteY6" fmla="*/ 3746068 h 5819388"/>
                <a:gd name="connsiteX7" fmla="*/ 2670316 w 3229670"/>
                <a:gd name="connsiteY7" fmla="*/ 4939455 h 5819388"/>
                <a:gd name="connsiteX8" fmla="*/ 1279599 w 3229670"/>
                <a:gd name="connsiteY8" fmla="*/ 5630311 h 5819388"/>
                <a:gd name="connsiteX9" fmla="*/ 1084711 w 3229670"/>
                <a:gd name="connsiteY9" fmla="*/ 5819388 h 5819388"/>
                <a:gd name="connsiteX10" fmla="*/ 862734 w 3229670"/>
                <a:gd name="connsiteY10" fmla="*/ 5615695 h 5819388"/>
                <a:gd name="connsiteX11" fmla="*/ 0 w 3229670"/>
                <a:gd name="connsiteY11" fmla="*/ 5169589 h 5819388"/>
                <a:gd name="connsiteX0" fmla="*/ 1931 w 3210181"/>
                <a:gd name="connsiteY0" fmla="*/ 614159 h 5819388"/>
                <a:gd name="connsiteX1" fmla="*/ 877352 w 3210181"/>
                <a:gd name="connsiteY1" fmla="*/ 164715 h 5819388"/>
                <a:gd name="connsiteX2" fmla="*/ 1072241 w 3210181"/>
                <a:gd name="connsiteY2" fmla="*/ 0 h 5819388"/>
                <a:gd name="connsiteX3" fmla="*/ 1260113 w 3210181"/>
                <a:gd name="connsiteY3" fmla="*/ 164715 h 5819388"/>
                <a:gd name="connsiteX4" fmla="*/ 2650827 w 3210181"/>
                <a:gd name="connsiteY4" fmla="*/ 855573 h 5819388"/>
                <a:gd name="connsiteX5" fmla="*/ 3210181 w 3210181"/>
                <a:gd name="connsiteY5" fmla="*/ 2048959 h 5819388"/>
                <a:gd name="connsiteX6" fmla="*/ 3210181 w 3210181"/>
                <a:gd name="connsiteY6" fmla="*/ 3746068 h 5819388"/>
                <a:gd name="connsiteX7" fmla="*/ 2650827 w 3210181"/>
                <a:gd name="connsiteY7" fmla="*/ 4939455 h 5819388"/>
                <a:gd name="connsiteX8" fmla="*/ 1260110 w 3210181"/>
                <a:gd name="connsiteY8" fmla="*/ 5630311 h 5819388"/>
                <a:gd name="connsiteX9" fmla="*/ 1065222 w 3210181"/>
                <a:gd name="connsiteY9" fmla="*/ 5819388 h 5819388"/>
                <a:gd name="connsiteX10" fmla="*/ 843245 w 3210181"/>
                <a:gd name="connsiteY10" fmla="*/ 5615695 h 5819388"/>
                <a:gd name="connsiteX11" fmla="*/ 0 w 3210181"/>
                <a:gd name="connsiteY11" fmla="*/ 5189076 h 581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0181" h="5819388">
                  <a:moveTo>
                    <a:pt x="1931" y="614159"/>
                  </a:moveTo>
                  <a:cubicBezTo>
                    <a:pt x="423732" y="484493"/>
                    <a:pt x="694095" y="267075"/>
                    <a:pt x="877352" y="164715"/>
                  </a:cubicBezTo>
                  <a:lnTo>
                    <a:pt x="1072241" y="0"/>
                  </a:lnTo>
                  <a:lnTo>
                    <a:pt x="1260113" y="164715"/>
                  </a:lnTo>
                  <a:cubicBezTo>
                    <a:pt x="1725956" y="524709"/>
                    <a:pt x="2250901" y="623869"/>
                    <a:pt x="2650827" y="855573"/>
                  </a:cubicBezTo>
                  <a:cubicBezTo>
                    <a:pt x="3035386" y="1124469"/>
                    <a:pt x="3210181" y="1432851"/>
                    <a:pt x="3210181" y="2048959"/>
                  </a:cubicBezTo>
                  <a:lnTo>
                    <a:pt x="3210181" y="3746068"/>
                  </a:lnTo>
                  <a:cubicBezTo>
                    <a:pt x="3210181" y="4362177"/>
                    <a:pt x="3035384" y="4670559"/>
                    <a:pt x="2650827" y="4939455"/>
                  </a:cubicBezTo>
                  <a:cubicBezTo>
                    <a:pt x="2250898" y="5171158"/>
                    <a:pt x="1725953" y="5270318"/>
                    <a:pt x="1260110" y="5630311"/>
                  </a:cubicBezTo>
                  <a:lnTo>
                    <a:pt x="1065222" y="5819388"/>
                  </a:lnTo>
                  <a:lnTo>
                    <a:pt x="843245" y="5615695"/>
                  </a:lnTo>
                  <a:cubicBezTo>
                    <a:pt x="595552" y="5450387"/>
                    <a:pt x="325553" y="5280777"/>
                    <a:pt x="0" y="5189076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:a16="http://schemas.microsoft.com/office/drawing/2014/main" id="{83A0C058-A2BC-B04B-8EC0-A97A69852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6867" y="4859200"/>
              <a:ext cx="3047936" cy="1998800"/>
            </a:xfrm>
            <a:custGeom>
              <a:avLst/>
              <a:gdLst>
                <a:gd name="connsiteX0" fmla="*/ 1526466 w 3047936"/>
                <a:gd name="connsiteY0" fmla="*/ 0 h 1998800"/>
                <a:gd name="connsiteX1" fmla="*/ 1660166 w 3047936"/>
                <a:gd name="connsiteY1" fmla="*/ 117220 h 1998800"/>
                <a:gd name="connsiteX2" fmla="*/ 2649871 w 3047936"/>
                <a:gd name="connsiteY2" fmla="*/ 608871 h 1998800"/>
                <a:gd name="connsiteX3" fmla="*/ 3047936 w 3047936"/>
                <a:gd name="connsiteY3" fmla="*/ 1458146 h 1998800"/>
                <a:gd name="connsiteX4" fmla="*/ 3047936 w 3047936"/>
                <a:gd name="connsiteY4" fmla="*/ 1588054 h 1998800"/>
                <a:gd name="connsiteX5" fmla="*/ 3047936 w 3047936"/>
                <a:gd name="connsiteY5" fmla="*/ 1958864 h 1998800"/>
                <a:gd name="connsiteX6" fmla="*/ 3047936 w 3047936"/>
                <a:gd name="connsiteY6" fmla="*/ 1998800 h 1998800"/>
                <a:gd name="connsiteX7" fmla="*/ 0 w 3047936"/>
                <a:gd name="connsiteY7" fmla="*/ 1998800 h 1998800"/>
                <a:gd name="connsiteX8" fmla="*/ 0 w 3047936"/>
                <a:gd name="connsiteY8" fmla="*/ 1958864 h 1998800"/>
                <a:gd name="connsiteX9" fmla="*/ 0 w 3047936"/>
                <a:gd name="connsiteY9" fmla="*/ 1588054 h 1998800"/>
                <a:gd name="connsiteX10" fmla="*/ 0 w 3047936"/>
                <a:gd name="connsiteY10" fmla="*/ 1458146 h 1998800"/>
                <a:gd name="connsiteX11" fmla="*/ 398066 w 3047936"/>
                <a:gd name="connsiteY11" fmla="*/ 608871 h 1998800"/>
                <a:gd name="connsiteX12" fmla="*/ 1387773 w 3047936"/>
                <a:gd name="connsiteY12" fmla="*/ 117220 h 199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7936" h="1998800">
                  <a:moveTo>
                    <a:pt x="1526466" y="0"/>
                  </a:moveTo>
                  <a:lnTo>
                    <a:pt x="1660166" y="117220"/>
                  </a:lnTo>
                  <a:cubicBezTo>
                    <a:pt x="1991684" y="373411"/>
                    <a:pt x="2365262" y="443978"/>
                    <a:pt x="2649871" y="608871"/>
                  </a:cubicBezTo>
                  <a:cubicBezTo>
                    <a:pt x="2923543" y="800231"/>
                    <a:pt x="3047936" y="1019692"/>
                    <a:pt x="3047936" y="1458146"/>
                  </a:cubicBezTo>
                  <a:lnTo>
                    <a:pt x="3047936" y="1588054"/>
                  </a:lnTo>
                  <a:lnTo>
                    <a:pt x="3047936" y="1958864"/>
                  </a:lnTo>
                  <a:lnTo>
                    <a:pt x="3047936" y="1998800"/>
                  </a:lnTo>
                  <a:lnTo>
                    <a:pt x="0" y="1998800"/>
                  </a:lnTo>
                  <a:lnTo>
                    <a:pt x="0" y="1958864"/>
                  </a:lnTo>
                  <a:lnTo>
                    <a:pt x="0" y="1588054"/>
                  </a:lnTo>
                  <a:lnTo>
                    <a:pt x="0" y="1458146"/>
                  </a:lnTo>
                  <a:cubicBezTo>
                    <a:pt x="0" y="1019692"/>
                    <a:pt x="124395" y="800231"/>
                    <a:pt x="398066" y="608871"/>
                  </a:cubicBezTo>
                  <a:cubicBezTo>
                    <a:pt x="682676" y="443978"/>
                    <a:pt x="1056254" y="373411"/>
                    <a:pt x="1387773" y="117220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160BD044-B6E7-5447-8BCC-0165E0028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4726" y="0"/>
              <a:ext cx="3152219" cy="2132573"/>
            </a:xfrm>
            <a:custGeom>
              <a:avLst/>
              <a:gdLst>
                <a:gd name="connsiteX0" fmla="*/ 0 w 3152219"/>
                <a:gd name="connsiteY0" fmla="*/ 0 h 2132573"/>
                <a:gd name="connsiteX1" fmla="*/ 3152219 w 3152219"/>
                <a:gd name="connsiteY1" fmla="*/ 0 h 2132573"/>
                <a:gd name="connsiteX2" fmla="*/ 3152219 w 3152219"/>
                <a:gd name="connsiteY2" fmla="*/ 106689 h 2132573"/>
                <a:gd name="connsiteX3" fmla="*/ 3152219 w 3152219"/>
                <a:gd name="connsiteY3" fmla="*/ 400508 h 2132573"/>
                <a:gd name="connsiteX4" fmla="*/ 3152219 w 3152219"/>
                <a:gd name="connsiteY4" fmla="*/ 624537 h 2132573"/>
                <a:gd name="connsiteX5" fmla="*/ 2740534 w 3152219"/>
                <a:gd name="connsiteY5" fmla="*/ 1502871 h 2132573"/>
                <a:gd name="connsiteX6" fmla="*/ 1716965 w 3152219"/>
                <a:gd name="connsiteY6" fmla="*/ 2011342 h 2132573"/>
                <a:gd name="connsiteX7" fmla="*/ 1573526 w 3152219"/>
                <a:gd name="connsiteY7" fmla="*/ 2132573 h 2132573"/>
                <a:gd name="connsiteX8" fmla="*/ 1435253 w 3152219"/>
                <a:gd name="connsiteY8" fmla="*/ 2011342 h 2132573"/>
                <a:gd name="connsiteX9" fmla="*/ 411685 w 3152219"/>
                <a:gd name="connsiteY9" fmla="*/ 1502871 h 2132573"/>
                <a:gd name="connsiteX10" fmla="*/ 0 w 3152219"/>
                <a:gd name="connsiteY10" fmla="*/ 624537 h 2132573"/>
                <a:gd name="connsiteX11" fmla="*/ 0 w 3152219"/>
                <a:gd name="connsiteY11" fmla="*/ 400508 h 2132573"/>
                <a:gd name="connsiteX12" fmla="*/ 0 w 3152219"/>
                <a:gd name="connsiteY12" fmla="*/ 106689 h 2132573"/>
                <a:gd name="connsiteX0" fmla="*/ 0 w 3152219"/>
                <a:gd name="connsiteY0" fmla="*/ 0 h 2132573"/>
                <a:gd name="connsiteX1" fmla="*/ 3152219 w 3152219"/>
                <a:gd name="connsiteY1" fmla="*/ 0 h 2132573"/>
                <a:gd name="connsiteX2" fmla="*/ 3152219 w 3152219"/>
                <a:gd name="connsiteY2" fmla="*/ 106689 h 2132573"/>
                <a:gd name="connsiteX3" fmla="*/ 3152219 w 3152219"/>
                <a:gd name="connsiteY3" fmla="*/ 400508 h 2132573"/>
                <a:gd name="connsiteX4" fmla="*/ 3152219 w 3152219"/>
                <a:gd name="connsiteY4" fmla="*/ 624537 h 2132573"/>
                <a:gd name="connsiteX5" fmla="*/ 2740534 w 3152219"/>
                <a:gd name="connsiteY5" fmla="*/ 1502871 h 2132573"/>
                <a:gd name="connsiteX6" fmla="*/ 1716965 w 3152219"/>
                <a:gd name="connsiteY6" fmla="*/ 2011342 h 2132573"/>
                <a:gd name="connsiteX7" fmla="*/ 1573526 w 3152219"/>
                <a:gd name="connsiteY7" fmla="*/ 2132573 h 2132573"/>
                <a:gd name="connsiteX8" fmla="*/ 1435253 w 3152219"/>
                <a:gd name="connsiteY8" fmla="*/ 2011342 h 2132573"/>
                <a:gd name="connsiteX9" fmla="*/ 411685 w 3152219"/>
                <a:gd name="connsiteY9" fmla="*/ 1502871 h 2132573"/>
                <a:gd name="connsiteX10" fmla="*/ 0 w 3152219"/>
                <a:gd name="connsiteY10" fmla="*/ 624537 h 2132573"/>
                <a:gd name="connsiteX11" fmla="*/ 0 w 3152219"/>
                <a:gd name="connsiteY11" fmla="*/ 400508 h 2132573"/>
                <a:gd name="connsiteX12" fmla="*/ 0 w 3152219"/>
                <a:gd name="connsiteY12" fmla="*/ 106689 h 2132573"/>
                <a:gd name="connsiteX13" fmla="*/ 91440 w 3152219"/>
                <a:gd name="connsiteY13" fmla="*/ 91440 h 2132573"/>
                <a:gd name="connsiteX0" fmla="*/ 3152219 w 3152219"/>
                <a:gd name="connsiteY0" fmla="*/ 0 h 2132573"/>
                <a:gd name="connsiteX1" fmla="*/ 3152219 w 3152219"/>
                <a:gd name="connsiteY1" fmla="*/ 106689 h 2132573"/>
                <a:gd name="connsiteX2" fmla="*/ 3152219 w 3152219"/>
                <a:gd name="connsiteY2" fmla="*/ 400508 h 2132573"/>
                <a:gd name="connsiteX3" fmla="*/ 3152219 w 3152219"/>
                <a:gd name="connsiteY3" fmla="*/ 624537 h 2132573"/>
                <a:gd name="connsiteX4" fmla="*/ 2740534 w 3152219"/>
                <a:gd name="connsiteY4" fmla="*/ 1502871 h 2132573"/>
                <a:gd name="connsiteX5" fmla="*/ 1716965 w 3152219"/>
                <a:gd name="connsiteY5" fmla="*/ 2011342 h 2132573"/>
                <a:gd name="connsiteX6" fmla="*/ 1573526 w 3152219"/>
                <a:gd name="connsiteY6" fmla="*/ 2132573 h 2132573"/>
                <a:gd name="connsiteX7" fmla="*/ 1435253 w 3152219"/>
                <a:gd name="connsiteY7" fmla="*/ 2011342 h 2132573"/>
                <a:gd name="connsiteX8" fmla="*/ 411685 w 3152219"/>
                <a:gd name="connsiteY8" fmla="*/ 1502871 h 2132573"/>
                <a:gd name="connsiteX9" fmla="*/ 0 w 3152219"/>
                <a:gd name="connsiteY9" fmla="*/ 624537 h 2132573"/>
                <a:gd name="connsiteX10" fmla="*/ 0 w 3152219"/>
                <a:gd name="connsiteY10" fmla="*/ 400508 h 2132573"/>
                <a:gd name="connsiteX11" fmla="*/ 0 w 3152219"/>
                <a:gd name="connsiteY11" fmla="*/ 106689 h 2132573"/>
                <a:gd name="connsiteX12" fmla="*/ 91440 w 3152219"/>
                <a:gd name="connsiteY12" fmla="*/ 91440 h 2132573"/>
                <a:gd name="connsiteX0" fmla="*/ 3152219 w 3152219"/>
                <a:gd name="connsiteY0" fmla="*/ 0 h 2132573"/>
                <a:gd name="connsiteX1" fmla="*/ 3152219 w 3152219"/>
                <a:gd name="connsiteY1" fmla="*/ 106689 h 2132573"/>
                <a:gd name="connsiteX2" fmla="*/ 3152219 w 3152219"/>
                <a:gd name="connsiteY2" fmla="*/ 400508 h 2132573"/>
                <a:gd name="connsiteX3" fmla="*/ 3152219 w 3152219"/>
                <a:gd name="connsiteY3" fmla="*/ 624537 h 2132573"/>
                <a:gd name="connsiteX4" fmla="*/ 2740534 w 3152219"/>
                <a:gd name="connsiteY4" fmla="*/ 1502871 h 2132573"/>
                <a:gd name="connsiteX5" fmla="*/ 1716965 w 3152219"/>
                <a:gd name="connsiteY5" fmla="*/ 2011342 h 2132573"/>
                <a:gd name="connsiteX6" fmla="*/ 1573526 w 3152219"/>
                <a:gd name="connsiteY6" fmla="*/ 2132573 h 2132573"/>
                <a:gd name="connsiteX7" fmla="*/ 1435253 w 3152219"/>
                <a:gd name="connsiteY7" fmla="*/ 2011342 h 2132573"/>
                <a:gd name="connsiteX8" fmla="*/ 411685 w 3152219"/>
                <a:gd name="connsiteY8" fmla="*/ 1502871 h 2132573"/>
                <a:gd name="connsiteX9" fmla="*/ 0 w 3152219"/>
                <a:gd name="connsiteY9" fmla="*/ 624537 h 2132573"/>
                <a:gd name="connsiteX10" fmla="*/ 0 w 3152219"/>
                <a:gd name="connsiteY10" fmla="*/ 400508 h 2132573"/>
                <a:gd name="connsiteX11" fmla="*/ 0 w 3152219"/>
                <a:gd name="connsiteY11" fmla="*/ 106689 h 2132573"/>
                <a:gd name="connsiteX12" fmla="*/ 10849 w 3152219"/>
                <a:gd name="connsiteY12" fmla="*/ 17048 h 2132573"/>
                <a:gd name="connsiteX0" fmla="*/ 3152219 w 3152219"/>
                <a:gd name="connsiteY0" fmla="*/ 0 h 2132573"/>
                <a:gd name="connsiteX1" fmla="*/ 3152219 w 3152219"/>
                <a:gd name="connsiteY1" fmla="*/ 106689 h 2132573"/>
                <a:gd name="connsiteX2" fmla="*/ 3152219 w 3152219"/>
                <a:gd name="connsiteY2" fmla="*/ 400508 h 2132573"/>
                <a:gd name="connsiteX3" fmla="*/ 3152219 w 3152219"/>
                <a:gd name="connsiteY3" fmla="*/ 624537 h 2132573"/>
                <a:gd name="connsiteX4" fmla="*/ 2740534 w 3152219"/>
                <a:gd name="connsiteY4" fmla="*/ 1502871 h 2132573"/>
                <a:gd name="connsiteX5" fmla="*/ 1716965 w 3152219"/>
                <a:gd name="connsiteY5" fmla="*/ 2011342 h 2132573"/>
                <a:gd name="connsiteX6" fmla="*/ 1573526 w 3152219"/>
                <a:gd name="connsiteY6" fmla="*/ 2132573 h 2132573"/>
                <a:gd name="connsiteX7" fmla="*/ 1435253 w 3152219"/>
                <a:gd name="connsiteY7" fmla="*/ 2011342 h 2132573"/>
                <a:gd name="connsiteX8" fmla="*/ 411685 w 3152219"/>
                <a:gd name="connsiteY8" fmla="*/ 1502871 h 2132573"/>
                <a:gd name="connsiteX9" fmla="*/ 0 w 3152219"/>
                <a:gd name="connsiteY9" fmla="*/ 624537 h 2132573"/>
                <a:gd name="connsiteX10" fmla="*/ 0 w 3152219"/>
                <a:gd name="connsiteY10" fmla="*/ 400508 h 2132573"/>
                <a:gd name="connsiteX11" fmla="*/ 0 w 3152219"/>
                <a:gd name="connsiteY11" fmla="*/ 106689 h 2132573"/>
                <a:gd name="connsiteX12" fmla="*/ 4650 w 3152219"/>
                <a:gd name="connsiteY12" fmla="*/ 4649 h 213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219" h="2132573">
                  <a:moveTo>
                    <a:pt x="3152219" y="0"/>
                  </a:moveTo>
                  <a:lnTo>
                    <a:pt x="3152219" y="106689"/>
                  </a:lnTo>
                  <a:lnTo>
                    <a:pt x="3152219" y="400508"/>
                  </a:lnTo>
                  <a:lnTo>
                    <a:pt x="3152219" y="624537"/>
                  </a:lnTo>
                  <a:cubicBezTo>
                    <a:pt x="3152219" y="1077994"/>
                    <a:pt x="3023568" y="1304963"/>
                    <a:pt x="2740534" y="1502871"/>
                  </a:cubicBezTo>
                  <a:cubicBezTo>
                    <a:pt x="2446186" y="1673405"/>
                    <a:pt x="2059826" y="1746387"/>
                    <a:pt x="1716965" y="2011342"/>
                  </a:cubicBezTo>
                  <a:lnTo>
                    <a:pt x="1573526" y="2132573"/>
                  </a:lnTo>
                  <a:lnTo>
                    <a:pt x="1435253" y="2011342"/>
                  </a:lnTo>
                  <a:cubicBezTo>
                    <a:pt x="1092391" y="1746387"/>
                    <a:pt x="706031" y="1673405"/>
                    <a:pt x="411685" y="1502871"/>
                  </a:cubicBezTo>
                  <a:cubicBezTo>
                    <a:pt x="128650" y="1304963"/>
                    <a:pt x="0" y="1077994"/>
                    <a:pt x="0" y="624537"/>
                  </a:cubicBezTo>
                  <a:lnTo>
                    <a:pt x="0" y="400508"/>
                  </a:lnTo>
                  <a:lnTo>
                    <a:pt x="0" y="106689"/>
                  </a:lnTo>
                  <a:cubicBezTo>
                    <a:pt x="0" y="71126"/>
                    <a:pt x="4650" y="4649"/>
                    <a:pt x="4650" y="4649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1A86B8-B6AC-A541-8F61-CEC27DF1E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4726" y="4788649"/>
              <a:ext cx="3152219" cy="2069351"/>
            </a:xfrm>
            <a:custGeom>
              <a:avLst/>
              <a:gdLst>
                <a:gd name="connsiteX0" fmla="*/ 1578693 w 3152219"/>
                <a:gd name="connsiteY0" fmla="*/ 0 h 2069351"/>
                <a:gd name="connsiteX1" fmla="*/ 1716967 w 3152219"/>
                <a:gd name="connsiteY1" fmla="*/ 121231 h 2069351"/>
                <a:gd name="connsiteX2" fmla="*/ 2740534 w 3152219"/>
                <a:gd name="connsiteY2" fmla="*/ 629703 h 2069351"/>
                <a:gd name="connsiteX3" fmla="*/ 3152219 w 3152219"/>
                <a:gd name="connsiteY3" fmla="*/ 1508036 h 2069351"/>
                <a:gd name="connsiteX4" fmla="*/ 3152219 w 3152219"/>
                <a:gd name="connsiteY4" fmla="*/ 1642389 h 2069351"/>
                <a:gd name="connsiteX5" fmla="*/ 3152219 w 3152219"/>
                <a:gd name="connsiteY5" fmla="*/ 2025885 h 2069351"/>
                <a:gd name="connsiteX6" fmla="*/ 3152219 w 3152219"/>
                <a:gd name="connsiteY6" fmla="*/ 2069351 h 2069351"/>
                <a:gd name="connsiteX7" fmla="*/ 0 w 3152219"/>
                <a:gd name="connsiteY7" fmla="*/ 2069351 h 2069351"/>
                <a:gd name="connsiteX8" fmla="*/ 0 w 3152219"/>
                <a:gd name="connsiteY8" fmla="*/ 2025885 h 2069351"/>
                <a:gd name="connsiteX9" fmla="*/ 0 w 3152219"/>
                <a:gd name="connsiteY9" fmla="*/ 1642389 h 2069351"/>
                <a:gd name="connsiteX10" fmla="*/ 0 w 3152219"/>
                <a:gd name="connsiteY10" fmla="*/ 1508036 h 2069351"/>
                <a:gd name="connsiteX11" fmla="*/ 411685 w 3152219"/>
                <a:gd name="connsiteY11" fmla="*/ 629703 h 2069351"/>
                <a:gd name="connsiteX12" fmla="*/ 1435255 w 3152219"/>
                <a:gd name="connsiteY12" fmla="*/ 121231 h 2069351"/>
                <a:gd name="connsiteX0" fmla="*/ 3152219 w 3243659"/>
                <a:gd name="connsiteY0" fmla="*/ 2069351 h 2160791"/>
                <a:gd name="connsiteX1" fmla="*/ 0 w 3243659"/>
                <a:gd name="connsiteY1" fmla="*/ 2069351 h 2160791"/>
                <a:gd name="connsiteX2" fmla="*/ 0 w 3243659"/>
                <a:gd name="connsiteY2" fmla="*/ 2025885 h 2160791"/>
                <a:gd name="connsiteX3" fmla="*/ 0 w 3243659"/>
                <a:gd name="connsiteY3" fmla="*/ 1642389 h 2160791"/>
                <a:gd name="connsiteX4" fmla="*/ 0 w 3243659"/>
                <a:gd name="connsiteY4" fmla="*/ 1508036 h 2160791"/>
                <a:gd name="connsiteX5" fmla="*/ 411685 w 3243659"/>
                <a:gd name="connsiteY5" fmla="*/ 629703 h 2160791"/>
                <a:gd name="connsiteX6" fmla="*/ 1435255 w 3243659"/>
                <a:gd name="connsiteY6" fmla="*/ 121231 h 2160791"/>
                <a:gd name="connsiteX7" fmla="*/ 1578693 w 3243659"/>
                <a:gd name="connsiteY7" fmla="*/ 0 h 2160791"/>
                <a:gd name="connsiteX8" fmla="*/ 1716967 w 3243659"/>
                <a:gd name="connsiteY8" fmla="*/ 121231 h 2160791"/>
                <a:gd name="connsiteX9" fmla="*/ 2740534 w 3243659"/>
                <a:gd name="connsiteY9" fmla="*/ 629703 h 2160791"/>
                <a:gd name="connsiteX10" fmla="*/ 3152219 w 3243659"/>
                <a:gd name="connsiteY10" fmla="*/ 1508036 h 2160791"/>
                <a:gd name="connsiteX11" fmla="*/ 3152219 w 3243659"/>
                <a:gd name="connsiteY11" fmla="*/ 1642389 h 2160791"/>
                <a:gd name="connsiteX12" fmla="*/ 3152219 w 3243659"/>
                <a:gd name="connsiteY12" fmla="*/ 2025885 h 2160791"/>
                <a:gd name="connsiteX13" fmla="*/ 3243659 w 3243659"/>
                <a:gd name="connsiteY13" fmla="*/ 2160791 h 2160791"/>
                <a:gd name="connsiteX0" fmla="*/ 0 w 3243659"/>
                <a:gd name="connsiteY0" fmla="*/ 2069351 h 2160791"/>
                <a:gd name="connsiteX1" fmla="*/ 0 w 3243659"/>
                <a:gd name="connsiteY1" fmla="*/ 2025885 h 2160791"/>
                <a:gd name="connsiteX2" fmla="*/ 0 w 3243659"/>
                <a:gd name="connsiteY2" fmla="*/ 1642389 h 2160791"/>
                <a:gd name="connsiteX3" fmla="*/ 0 w 3243659"/>
                <a:gd name="connsiteY3" fmla="*/ 1508036 h 2160791"/>
                <a:gd name="connsiteX4" fmla="*/ 411685 w 3243659"/>
                <a:gd name="connsiteY4" fmla="*/ 629703 h 2160791"/>
                <a:gd name="connsiteX5" fmla="*/ 1435255 w 3243659"/>
                <a:gd name="connsiteY5" fmla="*/ 121231 h 2160791"/>
                <a:gd name="connsiteX6" fmla="*/ 1578693 w 3243659"/>
                <a:gd name="connsiteY6" fmla="*/ 0 h 2160791"/>
                <a:gd name="connsiteX7" fmla="*/ 1716967 w 3243659"/>
                <a:gd name="connsiteY7" fmla="*/ 121231 h 2160791"/>
                <a:gd name="connsiteX8" fmla="*/ 2740534 w 3243659"/>
                <a:gd name="connsiteY8" fmla="*/ 629703 h 2160791"/>
                <a:gd name="connsiteX9" fmla="*/ 3152219 w 3243659"/>
                <a:gd name="connsiteY9" fmla="*/ 1508036 h 2160791"/>
                <a:gd name="connsiteX10" fmla="*/ 3152219 w 3243659"/>
                <a:gd name="connsiteY10" fmla="*/ 1642389 h 2160791"/>
                <a:gd name="connsiteX11" fmla="*/ 3152219 w 3243659"/>
                <a:gd name="connsiteY11" fmla="*/ 2025885 h 2160791"/>
                <a:gd name="connsiteX12" fmla="*/ 3243659 w 3243659"/>
                <a:gd name="connsiteY12" fmla="*/ 2160791 h 2160791"/>
                <a:gd name="connsiteX0" fmla="*/ 0 w 3152219"/>
                <a:gd name="connsiteY0" fmla="*/ 2069351 h 2069351"/>
                <a:gd name="connsiteX1" fmla="*/ 0 w 3152219"/>
                <a:gd name="connsiteY1" fmla="*/ 2025885 h 2069351"/>
                <a:gd name="connsiteX2" fmla="*/ 0 w 3152219"/>
                <a:gd name="connsiteY2" fmla="*/ 1642389 h 2069351"/>
                <a:gd name="connsiteX3" fmla="*/ 0 w 3152219"/>
                <a:gd name="connsiteY3" fmla="*/ 1508036 h 2069351"/>
                <a:gd name="connsiteX4" fmla="*/ 411685 w 3152219"/>
                <a:gd name="connsiteY4" fmla="*/ 629703 h 2069351"/>
                <a:gd name="connsiteX5" fmla="*/ 1435255 w 3152219"/>
                <a:gd name="connsiteY5" fmla="*/ 121231 h 2069351"/>
                <a:gd name="connsiteX6" fmla="*/ 1578693 w 3152219"/>
                <a:gd name="connsiteY6" fmla="*/ 0 h 2069351"/>
                <a:gd name="connsiteX7" fmla="*/ 1716967 w 3152219"/>
                <a:gd name="connsiteY7" fmla="*/ 121231 h 2069351"/>
                <a:gd name="connsiteX8" fmla="*/ 2740534 w 3152219"/>
                <a:gd name="connsiteY8" fmla="*/ 629703 h 2069351"/>
                <a:gd name="connsiteX9" fmla="*/ 3152219 w 3152219"/>
                <a:gd name="connsiteY9" fmla="*/ 1508036 h 2069351"/>
                <a:gd name="connsiteX10" fmla="*/ 3152219 w 3152219"/>
                <a:gd name="connsiteY10" fmla="*/ 1642389 h 2069351"/>
                <a:gd name="connsiteX11" fmla="*/ 3152219 w 3152219"/>
                <a:gd name="connsiteY11" fmla="*/ 2025885 h 2069351"/>
                <a:gd name="connsiteX0" fmla="*/ 0 w 3152219"/>
                <a:gd name="connsiteY0" fmla="*/ 2069351 h 2069351"/>
                <a:gd name="connsiteX1" fmla="*/ 0 w 3152219"/>
                <a:gd name="connsiteY1" fmla="*/ 2025885 h 2069351"/>
                <a:gd name="connsiteX2" fmla="*/ 0 w 3152219"/>
                <a:gd name="connsiteY2" fmla="*/ 1642389 h 2069351"/>
                <a:gd name="connsiteX3" fmla="*/ 0 w 3152219"/>
                <a:gd name="connsiteY3" fmla="*/ 1508036 h 2069351"/>
                <a:gd name="connsiteX4" fmla="*/ 411685 w 3152219"/>
                <a:gd name="connsiteY4" fmla="*/ 629703 h 2069351"/>
                <a:gd name="connsiteX5" fmla="*/ 1435255 w 3152219"/>
                <a:gd name="connsiteY5" fmla="*/ 121231 h 2069351"/>
                <a:gd name="connsiteX6" fmla="*/ 1578693 w 3152219"/>
                <a:gd name="connsiteY6" fmla="*/ 0 h 2069351"/>
                <a:gd name="connsiteX7" fmla="*/ 1716967 w 3152219"/>
                <a:gd name="connsiteY7" fmla="*/ 121231 h 2069351"/>
                <a:gd name="connsiteX8" fmla="*/ 2740534 w 3152219"/>
                <a:gd name="connsiteY8" fmla="*/ 629703 h 2069351"/>
                <a:gd name="connsiteX9" fmla="*/ 3152219 w 3152219"/>
                <a:gd name="connsiteY9" fmla="*/ 1508036 h 2069351"/>
                <a:gd name="connsiteX10" fmla="*/ 3152219 w 3152219"/>
                <a:gd name="connsiteY10" fmla="*/ 1642389 h 2069351"/>
                <a:gd name="connsiteX11" fmla="*/ 3152219 w 3152219"/>
                <a:gd name="connsiteY11" fmla="*/ 2063080 h 2069351"/>
                <a:gd name="connsiteX0" fmla="*/ 0 w 3152219"/>
                <a:gd name="connsiteY0" fmla="*/ 2069351 h 2069351"/>
                <a:gd name="connsiteX1" fmla="*/ 0 w 3152219"/>
                <a:gd name="connsiteY1" fmla="*/ 1642389 h 2069351"/>
                <a:gd name="connsiteX2" fmla="*/ 0 w 3152219"/>
                <a:gd name="connsiteY2" fmla="*/ 1508036 h 2069351"/>
                <a:gd name="connsiteX3" fmla="*/ 411685 w 3152219"/>
                <a:gd name="connsiteY3" fmla="*/ 629703 h 2069351"/>
                <a:gd name="connsiteX4" fmla="*/ 1435255 w 3152219"/>
                <a:gd name="connsiteY4" fmla="*/ 121231 h 2069351"/>
                <a:gd name="connsiteX5" fmla="*/ 1578693 w 3152219"/>
                <a:gd name="connsiteY5" fmla="*/ 0 h 2069351"/>
                <a:gd name="connsiteX6" fmla="*/ 1716967 w 3152219"/>
                <a:gd name="connsiteY6" fmla="*/ 121231 h 2069351"/>
                <a:gd name="connsiteX7" fmla="*/ 2740534 w 3152219"/>
                <a:gd name="connsiteY7" fmla="*/ 629703 h 2069351"/>
                <a:gd name="connsiteX8" fmla="*/ 3152219 w 3152219"/>
                <a:gd name="connsiteY8" fmla="*/ 1508036 h 2069351"/>
                <a:gd name="connsiteX9" fmla="*/ 3152219 w 3152219"/>
                <a:gd name="connsiteY9" fmla="*/ 1642389 h 2069351"/>
                <a:gd name="connsiteX10" fmla="*/ 3152219 w 3152219"/>
                <a:gd name="connsiteY10" fmla="*/ 2063080 h 2069351"/>
                <a:gd name="connsiteX0" fmla="*/ 0 w 3152219"/>
                <a:gd name="connsiteY0" fmla="*/ 2069351 h 2069351"/>
                <a:gd name="connsiteX1" fmla="*/ 0 w 3152219"/>
                <a:gd name="connsiteY1" fmla="*/ 1508036 h 2069351"/>
                <a:gd name="connsiteX2" fmla="*/ 411685 w 3152219"/>
                <a:gd name="connsiteY2" fmla="*/ 629703 h 2069351"/>
                <a:gd name="connsiteX3" fmla="*/ 1435255 w 3152219"/>
                <a:gd name="connsiteY3" fmla="*/ 121231 h 2069351"/>
                <a:gd name="connsiteX4" fmla="*/ 1578693 w 3152219"/>
                <a:gd name="connsiteY4" fmla="*/ 0 h 2069351"/>
                <a:gd name="connsiteX5" fmla="*/ 1716967 w 3152219"/>
                <a:gd name="connsiteY5" fmla="*/ 121231 h 2069351"/>
                <a:gd name="connsiteX6" fmla="*/ 2740534 w 3152219"/>
                <a:gd name="connsiteY6" fmla="*/ 629703 h 2069351"/>
                <a:gd name="connsiteX7" fmla="*/ 3152219 w 3152219"/>
                <a:gd name="connsiteY7" fmla="*/ 1508036 h 2069351"/>
                <a:gd name="connsiteX8" fmla="*/ 3152219 w 3152219"/>
                <a:gd name="connsiteY8" fmla="*/ 1642389 h 2069351"/>
                <a:gd name="connsiteX9" fmla="*/ 3152219 w 3152219"/>
                <a:gd name="connsiteY9" fmla="*/ 2063080 h 206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2219" h="2069351">
                  <a:moveTo>
                    <a:pt x="0" y="2069351"/>
                  </a:moveTo>
                  <a:lnTo>
                    <a:pt x="0" y="1508036"/>
                  </a:lnTo>
                  <a:cubicBezTo>
                    <a:pt x="0" y="1054580"/>
                    <a:pt x="128651" y="827611"/>
                    <a:pt x="411685" y="629703"/>
                  </a:cubicBezTo>
                  <a:cubicBezTo>
                    <a:pt x="706033" y="459168"/>
                    <a:pt x="1092393" y="386187"/>
                    <a:pt x="1435255" y="121231"/>
                  </a:cubicBezTo>
                  <a:lnTo>
                    <a:pt x="1578693" y="0"/>
                  </a:lnTo>
                  <a:lnTo>
                    <a:pt x="1716967" y="121231"/>
                  </a:lnTo>
                  <a:cubicBezTo>
                    <a:pt x="2059828" y="386187"/>
                    <a:pt x="2446188" y="459168"/>
                    <a:pt x="2740534" y="629703"/>
                  </a:cubicBezTo>
                  <a:cubicBezTo>
                    <a:pt x="3023570" y="827611"/>
                    <a:pt x="3152219" y="1054580"/>
                    <a:pt x="3152219" y="1508036"/>
                  </a:cubicBezTo>
                  <a:lnTo>
                    <a:pt x="3152219" y="1642389"/>
                  </a:lnTo>
                  <a:lnTo>
                    <a:pt x="3152219" y="2063080"/>
                  </a:ln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C88F48E-7AA5-470C-AE57-59BE03F0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7802" y="1978423"/>
            <a:ext cx="7717556" cy="42830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359410" indent="-359410"/>
            <a:r>
              <a:rPr lang="en-US" sz="2800" dirty="0"/>
              <a:t>6 Society categories: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Political &amp; Activism……… Benn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Hobbies &amp; Interests……… Jamie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Course Based………………. Sheik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Faith and Culture………… Shreya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Community………………… Emma</a:t>
            </a:r>
          </a:p>
          <a:p>
            <a:pPr marL="1200150" lvl="2" indent="-285750" algn="l">
              <a:buFont typeface="Wingdings" panose="05000000000000000000" pitchFamily="2" charset="2"/>
              <a:buChar char="§"/>
            </a:pPr>
            <a:r>
              <a:rPr lang="en-US" sz="2800" dirty="0"/>
              <a:t>Media, Arts &amp; Music……. Haroon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E5FDC-1AC0-49A4-925D-18D2488A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44" y="2729664"/>
            <a:ext cx="9076329" cy="1064277"/>
          </a:xfrm>
        </p:spPr>
        <p:txBody>
          <a:bodyPr/>
          <a:lstStyle/>
          <a:p>
            <a:r>
              <a:rPr lang="en-GB" sz="4000" dirty="0"/>
              <a:t>Thanks for listening- 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0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11D63-39B0-0B86-AA69-F0994455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028" y="3376123"/>
            <a:ext cx="4515147" cy="1529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Ice Breaker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9CEAC-F6AB-DF5C-7341-3F2A5D8FD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9886" y="4905356"/>
            <a:ext cx="4165290" cy="61762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1900">
                <a:solidFill>
                  <a:schemeClr val="tx1"/>
                </a:solidFill>
              </a:rPr>
              <a:t>Go into groups of 5. Find the “common thing” about you all.</a:t>
            </a:r>
          </a:p>
        </p:txBody>
      </p:sp>
      <p:pic>
        <p:nvPicPr>
          <p:cNvPr id="5" name="Picture 4" descr="Top view of melting ice">
            <a:extLst>
              <a:ext uri="{FF2B5EF4-FFF2-40B4-BE49-F238E27FC236}">
                <a16:creationId xmlns:a16="http://schemas.microsoft.com/office/drawing/2014/main" id="{433AFE3C-F5FE-0794-021B-37F35603E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93" r="1" b="16771"/>
          <a:stretch/>
        </p:blipFill>
        <p:spPr>
          <a:xfrm>
            <a:off x="-2192" y="10"/>
            <a:ext cx="8436340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516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 view of graduates in an outdoor graduation">
            <a:extLst>
              <a:ext uri="{FF2B5EF4-FFF2-40B4-BE49-F238E27FC236}">
                <a16:creationId xmlns:a16="http://schemas.microsoft.com/office/drawing/2014/main" id="{545E0AD6-3281-D221-ED34-8E7F67B31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" b="14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Alumni Fund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4381316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strike="sngStrike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Active and Engaged</a:t>
            </a:r>
          </a:p>
        </p:txBody>
      </p:sp>
      <p:sp>
        <p:nvSpPr>
          <p:cNvPr id="4123" name="Oval 4106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Image for Gold attribute">
            <a:extLst>
              <a:ext uri="{FF2B5EF4-FFF2-40B4-BE49-F238E27FC236}">
                <a16:creationId xmlns:a16="http://schemas.microsoft.com/office/drawing/2014/main" id="{ECB06776-BFD7-CD4F-EB4C-E5124FE18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4" name="Oval 4108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Image for Silver attribute">
            <a:extLst>
              <a:ext uri="{FF2B5EF4-FFF2-40B4-BE49-F238E27FC236}">
                <a16:creationId xmlns:a16="http://schemas.microsoft.com/office/drawing/2014/main" id="{BCC77DC3-5DD1-6359-5C49-EC56B1592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5" name="Oval 4110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Image for Bronze attribute">
            <a:extLst>
              <a:ext uri="{FF2B5EF4-FFF2-40B4-BE49-F238E27FC236}">
                <a16:creationId xmlns:a16="http://schemas.microsoft.com/office/drawing/2014/main" id="{E03B03BC-C908-2198-1A9E-51A823A3E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B9BC628C-FB9D-5B70-396C-786E55D52542}"/>
              </a:ext>
            </a:extLst>
          </p:cNvPr>
          <p:cNvSpPr txBox="1">
            <a:spLocks/>
          </p:cNvSpPr>
          <p:nvPr/>
        </p:nvSpPr>
        <p:spPr>
          <a:xfrm>
            <a:off x="1803662" y="4980805"/>
            <a:ext cx="8584676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Society Badges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6FB55-BCFB-107C-7AB3-EE75464D4247}"/>
              </a:ext>
            </a:extLst>
          </p:cNvPr>
          <p:cNvSpPr txBox="1"/>
          <p:nvPr/>
        </p:nvSpPr>
        <p:spPr>
          <a:xfrm flipH="1">
            <a:off x="4371339" y="5860514"/>
            <a:ext cx="344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New and Improved – more prizes!</a:t>
            </a:r>
          </a:p>
        </p:txBody>
      </p:sp>
    </p:spTree>
    <p:extLst>
      <p:ext uri="{BB962C8B-B14F-4D97-AF65-F5344CB8AC3E}">
        <p14:creationId xmlns:p14="http://schemas.microsoft.com/office/powerpoint/2010/main" val="280816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mpty speech bubbles">
            <a:extLst>
              <a:ext uri="{FF2B5EF4-FFF2-40B4-BE49-F238E27FC236}">
                <a16:creationId xmlns:a16="http://schemas.microsoft.com/office/drawing/2014/main" id="{4ABC01F2-0D07-9B90-F056-F6B55682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10111"/>
          <a:stretch/>
        </p:blipFill>
        <p:spPr>
          <a:xfrm>
            <a:off x="20" y="-10159"/>
            <a:ext cx="12191980" cy="685799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863" y="1129284"/>
            <a:ext cx="5433113" cy="26691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Societies Policy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B49C6-343D-0758-0E45-832B672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8184" y="3928042"/>
            <a:ext cx="5483562" cy="16557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Policy is being updated. Proposed updates have been sent out. We welcome any feedback online via the survey.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r code">
            <a:extLst>
              <a:ext uri="{FF2B5EF4-FFF2-40B4-BE49-F238E27FC236}">
                <a16:creationId xmlns:a16="http://schemas.microsoft.com/office/drawing/2014/main" id="{054FE9AD-7B74-47F6-6CA6-557AF364D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93"/>
          <a:stretch/>
        </p:blipFill>
        <p:spPr>
          <a:xfrm>
            <a:off x="20" y="1129284"/>
            <a:ext cx="4617700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56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Societies Executive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B49C6-343D-0758-0E45-832B672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54849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Budget Update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E5E603-77E3-9ECE-CB1F-ADC3872DF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20161"/>
              </p:ext>
            </p:extLst>
          </p:nvPr>
        </p:nvGraphicFramePr>
        <p:xfrm>
          <a:off x="930930" y="2427541"/>
          <a:ext cx="10275042" cy="3997638"/>
        </p:xfrm>
        <a:graphic>
          <a:graphicData uri="http://schemas.openxmlformats.org/drawingml/2006/table">
            <a:tbl>
              <a:tblPr firstRow="1" firstCol="1" bandRow="1"/>
              <a:tblGrid>
                <a:gridCol w="3917069">
                  <a:extLst>
                    <a:ext uri="{9D8B030D-6E8A-4147-A177-3AD203B41FA5}">
                      <a16:colId xmlns:a16="http://schemas.microsoft.com/office/drawing/2014/main" val="2853313980"/>
                    </a:ext>
                  </a:extLst>
                </a:gridCol>
                <a:gridCol w="3569455">
                  <a:extLst>
                    <a:ext uri="{9D8B030D-6E8A-4147-A177-3AD203B41FA5}">
                      <a16:colId xmlns:a16="http://schemas.microsoft.com/office/drawing/2014/main" val="1911033197"/>
                    </a:ext>
                  </a:extLst>
                </a:gridCol>
                <a:gridCol w="2788518">
                  <a:extLst>
                    <a:ext uri="{9D8B030D-6E8A-4147-A177-3AD203B41FA5}">
                      <a16:colId xmlns:a16="http://schemas.microsoft.com/office/drawing/2014/main" val="804949374"/>
                    </a:ext>
                  </a:extLst>
                </a:gridCol>
              </a:tblGrid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Arts and Culture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General Pot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446637"/>
                  </a:ext>
                </a:extLst>
              </a:tr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Budget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£15,000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£40,000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751337"/>
                  </a:ext>
                </a:extLst>
              </a:tr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Exec 1 Spend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£375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£315</a:t>
                      </a:r>
                      <a:endParaRPr lang="en-GB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081835"/>
                  </a:ext>
                </a:extLst>
              </a:tr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Exec 2 Spend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£801.91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£1540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926394"/>
                  </a:ext>
                </a:extLst>
              </a:tr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Exec 3 Spend</a:t>
                      </a:r>
                      <a:endParaRPr lang="en-GB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£690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£1540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935554"/>
                  </a:ext>
                </a:extLst>
              </a:tr>
              <a:tr h="666273"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Remaining Budget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£13,113.09</a:t>
                      </a:r>
                      <a:endParaRPr lang="en-GB" sz="5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33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£36,605</a:t>
                      </a:r>
                      <a:endParaRPr lang="en-GB" sz="5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710" marR="205710" marT="2857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62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7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8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rson, hair, hairpiece&#10;&#10;Description automatically generated">
            <a:extLst>
              <a:ext uri="{FF2B5EF4-FFF2-40B4-BE49-F238E27FC236}">
                <a16:creationId xmlns:a16="http://schemas.microsoft.com/office/drawing/2014/main" id="{E558A72A-C595-E5B5-22D1-4B0A22BD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224088"/>
            <a:ext cx="2254250" cy="3568700"/>
          </a:xfrm>
          <a:prstGeom prst="rect">
            <a:avLst/>
          </a:prstGeom>
        </p:spPr>
      </p:pic>
      <p:pic>
        <p:nvPicPr>
          <p:cNvPr id="1026" name="Picture 2" descr="Caitlyn Alexander">
            <a:extLst>
              <a:ext uri="{FF2B5EF4-FFF2-40B4-BE49-F238E27FC236}">
                <a16:creationId xmlns:a16="http://schemas.microsoft.com/office/drawing/2014/main" id="{334D2DE6-3F62-9439-7B61-F3B483BF5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r="1" b="16317"/>
          <a:stretch/>
        </p:blipFill>
        <p:spPr bwMode="auto">
          <a:xfrm>
            <a:off x="3478213" y="2224088"/>
            <a:ext cx="2492375" cy="18192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m Lam">
            <a:extLst>
              <a:ext uri="{FF2B5EF4-FFF2-40B4-BE49-F238E27FC236}">
                <a16:creationId xmlns:a16="http://schemas.microsoft.com/office/drawing/2014/main" id="{9D213B75-C9CD-5E15-170B-D11E4980B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624"/>
          <a:stretch/>
        </p:blipFill>
        <p:spPr bwMode="auto">
          <a:xfrm>
            <a:off x="3478213" y="4111625"/>
            <a:ext cx="2492375" cy="1681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Justyna Kardasz">
            <a:extLst>
              <a:ext uri="{FF2B5EF4-FFF2-40B4-BE49-F238E27FC236}">
                <a16:creationId xmlns:a16="http://schemas.microsoft.com/office/drawing/2014/main" id="{6082268C-6D97-8ED8-8B89-6B2B7D22E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" r="1" b="24256"/>
          <a:stretch/>
        </p:blipFill>
        <p:spPr bwMode="auto">
          <a:xfrm>
            <a:off x="6037263" y="2224088"/>
            <a:ext cx="2732088" cy="2011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eik Malik">
            <a:extLst>
              <a:ext uri="{FF2B5EF4-FFF2-40B4-BE49-F238E27FC236}">
                <a16:creationId xmlns:a16="http://schemas.microsoft.com/office/drawing/2014/main" id="{853D6B2F-0242-65B7-138A-255ACBEC7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 r="3" b="37552"/>
          <a:stretch/>
        </p:blipFill>
        <p:spPr bwMode="auto">
          <a:xfrm>
            <a:off x="6037263" y="4302125"/>
            <a:ext cx="2732088" cy="1490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mma Reavey">
            <a:extLst>
              <a:ext uri="{FF2B5EF4-FFF2-40B4-BE49-F238E27FC236}">
                <a16:creationId xmlns:a16="http://schemas.microsoft.com/office/drawing/2014/main" id="{4ED356D3-E98D-B5C2-EBD7-E57E0C011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9" b="21694"/>
          <a:stretch/>
        </p:blipFill>
        <p:spPr bwMode="auto">
          <a:xfrm>
            <a:off x="8836025" y="2224088"/>
            <a:ext cx="2195513" cy="14763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am Mosson">
            <a:extLst>
              <a:ext uri="{FF2B5EF4-FFF2-40B4-BE49-F238E27FC236}">
                <a16:creationId xmlns:a16="http://schemas.microsoft.com/office/drawing/2014/main" id="{D1536572-5268-53AD-D83B-9FD4991E6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498"/>
          <a:stretch/>
        </p:blipFill>
        <p:spPr bwMode="auto">
          <a:xfrm>
            <a:off x="8836025" y="3767138"/>
            <a:ext cx="2195513" cy="2025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Ask the Societies Executive</a:t>
            </a:r>
          </a:p>
        </p:txBody>
      </p:sp>
    </p:spTree>
    <p:extLst>
      <p:ext uri="{BB962C8B-B14F-4D97-AF65-F5344CB8AC3E}">
        <p14:creationId xmlns:p14="http://schemas.microsoft.com/office/powerpoint/2010/main" val="384767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Person writing on a notepad">
            <a:extLst>
              <a:ext uri="{FF2B5EF4-FFF2-40B4-BE49-F238E27FC236}">
                <a16:creationId xmlns:a16="http://schemas.microsoft.com/office/drawing/2014/main" id="{5992232D-B22E-B0C2-A023-972B38B7F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7" b="1584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App Creative Sessions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B49C6-343D-0758-0E45-832B672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October-November 2022</a:t>
            </a:r>
          </a:p>
        </p:txBody>
      </p:sp>
    </p:spTree>
    <p:extLst>
      <p:ext uri="{BB962C8B-B14F-4D97-AF65-F5344CB8AC3E}">
        <p14:creationId xmlns:p14="http://schemas.microsoft.com/office/powerpoint/2010/main" val="3279790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Neon light percentage sign">
            <a:extLst>
              <a:ext uri="{FF2B5EF4-FFF2-40B4-BE49-F238E27FC236}">
                <a16:creationId xmlns:a16="http://schemas.microsoft.com/office/drawing/2014/main" id="{2C3ABA8D-FCF2-40E0-F628-93C8C1CFA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019268-E403-CA69-77A1-51CC29C9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Discount Cards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6B49C6-343D-0758-0E45-832B67201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Coming soon!</a:t>
            </a:r>
          </a:p>
        </p:txBody>
      </p:sp>
    </p:spTree>
    <p:extLst>
      <p:ext uri="{BB962C8B-B14F-4D97-AF65-F5344CB8AC3E}">
        <p14:creationId xmlns:p14="http://schemas.microsoft.com/office/powerpoint/2010/main" val="2444559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rakesh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6E8E2"/>
      </a:lt2>
      <a:accent1>
        <a:srgbClr val="A996C6"/>
      </a:accent1>
      <a:accent2>
        <a:srgbClr val="AF7FBA"/>
      </a:accent2>
      <a:accent3>
        <a:srgbClr val="C593B9"/>
      </a:accent3>
      <a:accent4>
        <a:srgbClr val="BA7F94"/>
      </a:accent4>
      <a:accent5>
        <a:srgbClr val="C69996"/>
      </a:accent5>
      <a:accent6>
        <a:srgbClr val="BA9B7F"/>
      </a:accent6>
      <a:hlink>
        <a:srgbClr val="758A53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360</Words>
  <Application>Microsoft Office PowerPoint</Application>
  <PresentationFormat>Widescreen</PresentationFormat>
  <Paragraphs>76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Goudy Old Style</vt:lpstr>
      <vt:lpstr>Wingdings</vt:lpstr>
      <vt:lpstr>Office Theme</vt:lpstr>
      <vt:lpstr>MarrakeshVTI</vt:lpstr>
      <vt:lpstr>General Meeting</vt:lpstr>
      <vt:lpstr>Ice Breaker</vt:lpstr>
      <vt:lpstr>Alumni Fund</vt:lpstr>
      <vt:lpstr>Active and Engaged</vt:lpstr>
      <vt:lpstr>Societies Policy</vt:lpstr>
      <vt:lpstr>Societies Executive</vt:lpstr>
      <vt:lpstr>Ask the Societies Executive</vt:lpstr>
      <vt:lpstr>App Creative Sessions</vt:lpstr>
      <vt:lpstr>Discount Cards</vt:lpstr>
      <vt:lpstr>Inclusive Swimming at StrathSport</vt:lpstr>
      <vt:lpstr>PowerPoint Presentation</vt:lpstr>
      <vt:lpstr>Intersoc Representatives</vt:lpstr>
      <vt:lpstr>INTERSOC REPRESENTATIVE</vt:lpstr>
      <vt:lpstr>Why do we get involved in societies?</vt:lpstr>
      <vt:lpstr>The Purpose of the role…</vt:lpstr>
      <vt:lpstr>What it would look like…</vt:lpstr>
      <vt:lpstr>The Structure</vt:lpstr>
      <vt:lpstr>Thanks for listening-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Meeting</dc:title>
  <dc:creator>Christopher McMahon</dc:creator>
  <cp:lastModifiedBy>Christopher McMahon</cp:lastModifiedBy>
  <cp:revision>1</cp:revision>
  <dcterms:created xsi:type="dcterms:W3CDTF">2022-09-27T14:13:59Z</dcterms:created>
  <dcterms:modified xsi:type="dcterms:W3CDTF">2022-09-29T10:08:29Z</dcterms:modified>
</cp:coreProperties>
</file>